
<file path=[Content_Types].xml><?xml version="1.0" encoding="utf-8"?>
<Types xmlns="http://schemas.openxmlformats.org/package/2006/content-types">
  <Default Extension="fntdata" ContentType="application/x-fontdata"/>
  <Default Extension="gif" ContentType="image/gif"/>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81" r:id="rId1"/>
  </p:sldMasterIdLst>
  <p:notesMasterIdLst>
    <p:notesMasterId r:id="rId5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Lst>
  <p:sldSz cx="9144000" cy="5143500" type="screen16x9"/>
  <p:notesSz cx="6858000" cy="9144000"/>
  <p:embeddedFontLst>
    <p:embeddedFont>
      <p:font typeface="Black Han Sans" panose="020B0604020202020204" charset="-127"/>
      <p:regular r:id="rId55"/>
    </p:embeddedFont>
    <p:embeddedFont>
      <p:font typeface="Barlow SemiBold" panose="00000700000000000000" pitchFamily="2" charset="0"/>
      <p:regular r:id="rId56"/>
      <p:bold r:id="rId57"/>
      <p:italic r:id="rId58"/>
      <p:boldItalic r:id="rId59"/>
    </p:embeddedFont>
    <p:embeddedFont>
      <p:font typeface="Bebas Neue" panose="020B0606020202050201" pitchFamily="34" charset="0"/>
      <p:regular r:id="rId60"/>
    </p:embeddedFont>
    <p:embeddedFont>
      <p:font typeface="Commissioner ExtraBold" panose="020B0604020202020204" charset="0"/>
      <p:bold r:id="rId61"/>
    </p:embeddedFont>
    <p:embeddedFont>
      <p:font typeface="Francois One" panose="020B0604020202020204" charset="0"/>
      <p:regular r:id="rId62"/>
    </p:embeddedFont>
    <p:embeddedFont>
      <p:font typeface="Open Sans" panose="020B0606030504020204" pitchFamily="34" charset="0"/>
      <p:regular r:id="rId63"/>
      <p:bold r:id="rId64"/>
      <p:italic r:id="rId65"/>
      <p:boldItalic r:id="rId66"/>
    </p:embeddedFont>
    <p:embeddedFont>
      <p:font typeface="Red Hat Display" panose="020B0604020202020204" charset="0"/>
      <p:regular r:id="rId67"/>
      <p:bold r:id="rId68"/>
      <p:italic r:id="rId69"/>
      <p:boldItalic r:id="rId70"/>
    </p:embeddedFont>
    <p:embeddedFont>
      <p:font typeface="Roboto" panose="02000000000000000000" pitchFamily="2" charset="0"/>
      <p:regular r:id="rId71"/>
      <p:bold r:id="rId72"/>
      <p:italic r:id="rId73"/>
      <p:boldItalic r:id="rId74"/>
    </p:embeddedFont>
    <p:embeddedFont>
      <p:font typeface="Roboto Medium" panose="02000000000000000000" pitchFamily="2" charset="0"/>
      <p:regular r:id="rId75"/>
      <p:bold r:id="rId76"/>
      <p:italic r:id="rId77"/>
      <p:boldItalic r:id="rId78"/>
    </p:embeddedFont>
    <p:embeddedFont>
      <p:font typeface="Syne" panose="020B0604020202020204" charset="0"/>
      <p:regular r:id="rId79"/>
      <p:bold r:id="rId80"/>
    </p:embeddedFont>
    <p:embeddedFont>
      <p:font typeface="Syne SemiBold" panose="020B0604020202020204" charset="0"/>
      <p:regular r:id="rId81"/>
      <p:bold r:id="rId8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ED303A0-EA4B-46B2-983A-6153FCA4589D}">
  <a:tblStyle styleId="{5ED303A0-EA4B-46B2-983A-6153FCA4589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44" d="100"/>
          <a:sy n="144" d="100"/>
        </p:scale>
        <p:origin x="152" y="88"/>
      </p:cViewPr>
      <p:guideLst/>
    </p:cSldViewPr>
  </p:slideViewPr>
  <p:notesTextViewPr>
    <p:cViewPr>
      <p:scale>
        <a:sx n="200" d="100"/>
        <a:sy n="2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9.fntdata"/><Relationship Id="rId68" Type="http://schemas.openxmlformats.org/officeDocument/2006/relationships/font" Target="fonts/font14.fntdata"/><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font" Target="fonts/font4.fntdata"/><Relationship Id="rId74" Type="http://schemas.openxmlformats.org/officeDocument/2006/relationships/font" Target="fonts/font20.fntdata"/><Relationship Id="rId79" Type="http://schemas.openxmlformats.org/officeDocument/2006/relationships/font" Target="fonts/font25.fntdata"/><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2.fntdata"/><Relationship Id="rId64" Type="http://schemas.openxmlformats.org/officeDocument/2006/relationships/font" Target="fonts/font10.fntdata"/><Relationship Id="rId69" Type="http://schemas.openxmlformats.org/officeDocument/2006/relationships/font" Target="fonts/font15.fntdata"/><Relationship Id="rId77" Type="http://schemas.openxmlformats.org/officeDocument/2006/relationships/font" Target="fonts/font23.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8.fntdata"/><Relationship Id="rId80" Type="http://schemas.openxmlformats.org/officeDocument/2006/relationships/font" Target="fonts/font26.fntdata"/><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5.fntdata"/><Relationship Id="rId67" Type="http://schemas.openxmlformats.org/officeDocument/2006/relationships/font" Target="fonts/font13.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62" Type="http://schemas.openxmlformats.org/officeDocument/2006/relationships/font" Target="fonts/font8.fntdata"/><Relationship Id="rId70" Type="http://schemas.openxmlformats.org/officeDocument/2006/relationships/font" Target="fonts/font16.fntdata"/><Relationship Id="rId75" Type="http://schemas.openxmlformats.org/officeDocument/2006/relationships/font" Target="fonts/font21.fntdata"/><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3.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6.fntdata"/><Relationship Id="rId65" Type="http://schemas.openxmlformats.org/officeDocument/2006/relationships/font" Target="fonts/font11.fntdata"/><Relationship Id="rId73" Type="http://schemas.openxmlformats.org/officeDocument/2006/relationships/font" Target="fonts/font19.fntdata"/><Relationship Id="rId78" Type="http://schemas.openxmlformats.org/officeDocument/2006/relationships/font" Target="fonts/font24.fntdata"/><Relationship Id="rId81" Type="http://schemas.openxmlformats.org/officeDocument/2006/relationships/font" Target="fonts/font27.fntdata"/><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font" Target="fonts/font1.fntdata"/><Relationship Id="rId76" Type="http://schemas.openxmlformats.org/officeDocument/2006/relationships/font" Target="fonts/font22.fntdata"/><Relationship Id="rId7" Type="http://schemas.openxmlformats.org/officeDocument/2006/relationships/slide" Target="slides/slide6.xml"/><Relationship Id="rId71" Type="http://schemas.openxmlformats.org/officeDocument/2006/relationships/font" Target="fonts/font17.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12.fntdata"/><Relationship Id="rId61" Type="http://schemas.openxmlformats.org/officeDocument/2006/relationships/font" Target="fonts/font7.fntdata"/><Relationship Id="rId82" Type="http://schemas.openxmlformats.org/officeDocument/2006/relationships/font" Target="fonts/font2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2d98f42f58c_0_1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9" name="Google Shape;429;g2d98f42f58c_0_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3352f9014ea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 name="Google Shape;436;g3352f9014ea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33916d1639e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 name="Google Shape;444;g33916d1639e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36e9c144c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336e9c144c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e710ee6ade_0_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 name="Google Shape;461;ge710ee6ade_0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ge710ee6ade_0_8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9" name="Google Shape;469;ge710ee6ade_0_8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2d9408803b8_2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7" name="Google Shape;477;g2d9408803b8_2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ge710ee6ade_0_8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5" name="Google Shape;485;ge710ee6ade_0_8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g2d9408803b8_2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3" name="Google Shape;493;g2d9408803b8_2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e710ee6ade_0_8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1" name="Google Shape;501;ge710ee6ade_0_8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e710ee6ade_0_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 name="Google Shape;331;ge710ee6ade_0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e710ee6ade_0_5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e710ee6ade_0_5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g2d966cc655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7" name="Google Shape;517;g2d966cc655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2d99290800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5" name="Google Shape;525;g2d99290800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2d992908005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3" name="Google Shape;533;g2d992908005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g2d96de2759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1" name="Google Shape;541;g2d96de2759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g33916d1639e_2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0" name="Google Shape;550;g33916d1639e_2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g33916d1639e_2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9" name="Google Shape;559;g33916d1639e_2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3352f9014ea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8" name="Google Shape;568;g3352f9014ea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g33916d1639e_2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6" name="Google Shape;576;g33916d1639e_2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g33916d1639e_2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4" name="Google Shape;584;g33916d1639e_2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e710ee6ade_0_7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e710ee6ade_0_7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g2d9408803b8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2" name="Google Shape;592;g2d9408803b8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g2d9408803b8_4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0" name="Google Shape;600;g2d9408803b8_4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g3352f9014ea_0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8" name="Google Shape;608;g3352f9014ea_0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g2d96de2759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6" name="Google Shape;616;g2d96de27591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30200" algn="l" rtl="0">
              <a:spcBef>
                <a:spcPts val="0"/>
              </a:spcBef>
              <a:spcAft>
                <a:spcPts val="0"/>
              </a:spcAft>
              <a:buClr>
                <a:srgbClr val="2E3338"/>
              </a:buClr>
              <a:buSzPts val="1600"/>
              <a:buFont typeface="Syne"/>
              <a:buChar char="●"/>
            </a:pPr>
            <a:r>
              <a:rPr lang="en" sz="1600">
                <a:solidFill>
                  <a:srgbClr val="2E3338"/>
                </a:solidFill>
                <a:latin typeface="Syne"/>
                <a:ea typeface="Syne"/>
                <a:cs typeface="Syne"/>
                <a:sym typeface="Syne"/>
              </a:rPr>
              <a:t>Utilizes a 4-layer board with 2 inner ground layers</a:t>
            </a:r>
            <a:endParaRP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g33916d1639e_2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4" name="Google Shape;624;g33916d1639e_2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g33916d1639e_2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3" name="Google Shape;633;g33916d1639e_2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0"/>
        <p:cNvGrpSpPr/>
        <p:nvPr/>
      </p:nvGrpSpPr>
      <p:grpSpPr>
        <a:xfrm>
          <a:off x="0" y="0"/>
          <a:ext cx="0" cy="0"/>
          <a:chOff x="0" y="0"/>
          <a:chExt cx="0" cy="0"/>
        </a:xfrm>
      </p:grpSpPr>
      <p:sp>
        <p:nvSpPr>
          <p:cNvPr id="641" name="Google Shape;641;g3352f9014ea_0_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2" name="Google Shape;642;g3352f9014ea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g33707dbed9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0" name="Google Shape;650;g33707dbed9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Planning on explaining during the video but both will be used</a:t>
            </a:r>
            <a:endParaRP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g33707dbed9e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9" name="Google Shape;659;g33707dbed9e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Same as before, all of the ides above will be used</a:t>
            </a:r>
            <a:endParaRPr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g336e9c144c9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7" name="Google Shape;667;g336e9c144c9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Same as before, all of the ides above will be used</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3390266861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3390266861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g3352f9014ea_0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5" name="Google Shape;675;g3352f9014ea_0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g2d98f42f58c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3" name="Google Shape;683;g2d98f42f58c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g2d9408803b8_5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2" name="Google Shape;692;g2d9408803b8_5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g33902668618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6" name="Google Shape;706;g33902668618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g3352f9014ea_0_1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4" name="Google Shape;714;g3352f9014ea_0_1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ge710ee6ade_0_3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2" name="Google Shape;722;ge710ee6ade_0_3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g33916d1639e_5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3" name="Google Shape;733;g33916d1639e_5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1"/>
        <p:cNvGrpSpPr/>
        <p:nvPr/>
      </p:nvGrpSpPr>
      <p:grpSpPr>
        <a:xfrm>
          <a:off x="0" y="0"/>
          <a:ext cx="0" cy="0"/>
          <a:chOff x="0" y="0"/>
          <a:chExt cx="0" cy="0"/>
        </a:xfrm>
      </p:grpSpPr>
      <p:sp>
        <p:nvSpPr>
          <p:cNvPr id="742" name="Google Shape;742;g3352f9014ea_0_2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3" name="Google Shape;743;g3352f9014ea_0_2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g3352f9014ea_0_1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1" name="Google Shape;751;g3352f9014ea_0_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7"/>
        <p:cNvGrpSpPr/>
        <p:nvPr/>
      </p:nvGrpSpPr>
      <p:grpSpPr>
        <a:xfrm>
          <a:off x="0" y="0"/>
          <a:ext cx="0" cy="0"/>
          <a:chOff x="0" y="0"/>
          <a:chExt cx="0" cy="0"/>
        </a:xfrm>
      </p:grpSpPr>
      <p:sp>
        <p:nvSpPr>
          <p:cNvPr id="758" name="Google Shape;758;g33916d1639e_2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9" name="Google Shape;759;g33916d1639e_2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g3352f9014ea_0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8" name="Google Shape;388;g3352f9014ea_0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6"/>
        <p:cNvGrpSpPr/>
        <p:nvPr/>
      </p:nvGrpSpPr>
      <p:grpSpPr>
        <a:xfrm>
          <a:off x="0" y="0"/>
          <a:ext cx="0" cy="0"/>
          <a:chOff x="0" y="0"/>
          <a:chExt cx="0" cy="0"/>
        </a:xfrm>
      </p:grpSpPr>
      <p:sp>
        <p:nvSpPr>
          <p:cNvPr id="767" name="Google Shape;767;g2d96de27591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8" name="Google Shape;768;g2d96de27591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4"/>
        <p:cNvGrpSpPr/>
        <p:nvPr/>
      </p:nvGrpSpPr>
      <p:grpSpPr>
        <a:xfrm>
          <a:off x="0" y="0"/>
          <a:ext cx="0" cy="0"/>
          <a:chOff x="0" y="0"/>
          <a:chExt cx="0" cy="0"/>
        </a:xfrm>
      </p:grpSpPr>
      <p:sp>
        <p:nvSpPr>
          <p:cNvPr id="775" name="Google Shape;775;g33916d1639e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6" name="Google Shape;776;g33916d1639e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g33916d1639e_5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9" name="Google Shape;789;g33916d1639e_5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e811cd5716_0_6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 name="Google Shape;396;ge811cd5716_0_6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33916d1639e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5" name="Google Shape;405;g33916d1639e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2d96de27591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 name="Google Shape;413;g2d96de27591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3352f9014ea_0_1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g3352f9014ea_0_1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730625" y="4473225"/>
            <a:ext cx="4115987" cy="769394"/>
          </a:xfrm>
          <a:custGeom>
            <a:avLst/>
            <a:gdLst/>
            <a:ahLst/>
            <a:cxnLst/>
            <a:rect l="l" t="t" r="r" b="b"/>
            <a:pathLst>
              <a:path w="85129" h="15913" extrusionOk="0">
                <a:moveTo>
                  <a:pt x="81192" y="11976"/>
                </a:moveTo>
                <a:cubicBezTo>
                  <a:pt x="76022" y="6973"/>
                  <a:pt x="68016" y="4037"/>
                  <a:pt x="61511" y="7073"/>
                </a:cubicBezTo>
                <a:cubicBezTo>
                  <a:pt x="58643" y="8407"/>
                  <a:pt x="56207" y="10575"/>
                  <a:pt x="53005" y="11075"/>
                </a:cubicBezTo>
                <a:cubicBezTo>
                  <a:pt x="51437" y="11342"/>
                  <a:pt x="49803" y="11242"/>
                  <a:pt x="48202" y="10975"/>
                </a:cubicBezTo>
                <a:cubicBezTo>
                  <a:pt x="46434" y="10608"/>
                  <a:pt x="44666" y="10008"/>
                  <a:pt x="43031" y="9241"/>
                </a:cubicBezTo>
                <a:cubicBezTo>
                  <a:pt x="38795" y="7239"/>
                  <a:pt x="34992" y="4304"/>
                  <a:pt x="30689" y="2403"/>
                </a:cubicBezTo>
                <a:cubicBezTo>
                  <a:pt x="26353" y="568"/>
                  <a:pt x="21016" y="1"/>
                  <a:pt x="17180" y="2803"/>
                </a:cubicBezTo>
                <a:cubicBezTo>
                  <a:pt x="15745" y="3870"/>
                  <a:pt x="14611" y="5338"/>
                  <a:pt x="13143" y="6405"/>
                </a:cubicBezTo>
                <a:cubicBezTo>
                  <a:pt x="10942" y="8040"/>
                  <a:pt x="8140" y="8640"/>
                  <a:pt x="5671" y="9741"/>
                </a:cubicBezTo>
                <a:cubicBezTo>
                  <a:pt x="3336" y="10842"/>
                  <a:pt x="1335" y="13210"/>
                  <a:pt x="1" y="15912"/>
                </a:cubicBezTo>
                <a:lnTo>
                  <a:pt x="44032" y="15912"/>
                </a:lnTo>
                <a:lnTo>
                  <a:pt x="85128" y="15912"/>
                </a:lnTo>
                <a:cubicBezTo>
                  <a:pt x="83727" y="14678"/>
                  <a:pt x="82526" y="13244"/>
                  <a:pt x="81192" y="1197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11;p2"/>
          <p:cNvSpPr/>
          <p:nvPr/>
        </p:nvSpPr>
        <p:spPr>
          <a:xfrm>
            <a:off x="6965275" y="-156625"/>
            <a:ext cx="2453450" cy="1580500"/>
          </a:xfrm>
          <a:custGeom>
            <a:avLst/>
            <a:gdLst/>
            <a:ahLst/>
            <a:cxnLst/>
            <a:rect l="l" t="t" r="r" b="b"/>
            <a:pathLst>
              <a:path w="98138" h="63220" extrusionOk="0">
                <a:moveTo>
                  <a:pt x="2536" y="0"/>
                </a:moveTo>
                <a:cubicBezTo>
                  <a:pt x="768" y="2535"/>
                  <a:pt x="1" y="5704"/>
                  <a:pt x="535" y="8740"/>
                </a:cubicBezTo>
                <a:cubicBezTo>
                  <a:pt x="2036" y="17146"/>
                  <a:pt x="12410" y="20982"/>
                  <a:pt x="15879" y="28721"/>
                </a:cubicBezTo>
                <a:cubicBezTo>
                  <a:pt x="17914" y="33257"/>
                  <a:pt x="17280" y="38561"/>
                  <a:pt x="16513" y="43465"/>
                </a:cubicBezTo>
                <a:cubicBezTo>
                  <a:pt x="16079" y="46100"/>
                  <a:pt x="15612" y="48869"/>
                  <a:pt x="16446" y="51437"/>
                </a:cubicBezTo>
                <a:cubicBezTo>
                  <a:pt x="17046" y="53238"/>
                  <a:pt x="18181" y="54739"/>
                  <a:pt x="19448" y="56107"/>
                </a:cubicBezTo>
                <a:cubicBezTo>
                  <a:pt x="23932" y="60782"/>
                  <a:pt x="30436" y="63219"/>
                  <a:pt x="36910" y="63219"/>
                </a:cubicBezTo>
                <a:cubicBezTo>
                  <a:pt x="41754" y="63219"/>
                  <a:pt x="46583" y="61855"/>
                  <a:pt x="50537" y="59042"/>
                </a:cubicBezTo>
                <a:cubicBezTo>
                  <a:pt x="56375" y="54873"/>
                  <a:pt x="60044" y="48301"/>
                  <a:pt x="65548" y="43732"/>
                </a:cubicBezTo>
                <a:cubicBezTo>
                  <a:pt x="70526" y="39593"/>
                  <a:pt x="76988" y="37341"/>
                  <a:pt x="83454" y="37341"/>
                </a:cubicBezTo>
                <a:cubicBezTo>
                  <a:pt x="84180" y="37341"/>
                  <a:pt x="84905" y="37370"/>
                  <a:pt x="85629" y="37427"/>
                </a:cubicBezTo>
                <a:cubicBezTo>
                  <a:pt x="89591" y="37744"/>
                  <a:pt x="93614" y="38905"/>
                  <a:pt x="97525" y="38905"/>
                </a:cubicBezTo>
                <a:cubicBezTo>
                  <a:pt x="97730" y="38905"/>
                  <a:pt x="97934" y="38901"/>
                  <a:pt x="98138" y="38895"/>
                </a:cubicBezTo>
                <a:lnTo>
                  <a:pt x="981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12;p2"/>
          <p:cNvSpPr/>
          <p:nvPr/>
        </p:nvSpPr>
        <p:spPr>
          <a:xfrm>
            <a:off x="6836925" y="-539850"/>
            <a:ext cx="3075550" cy="1928900"/>
          </a:xfrm>
          <a:custGeom>
            <a:avLst/>
            <a:gdLst/>
            <a:ahLst/>
            <a:cxnLst/>
            <a:rect l="l" t="t" r="r" b="b"/>
            <a:pathLst>
              <a:path w="123022" h="77156" extrusionOk="0">
                <a:moveTo>
                  <a:pt x="5338" y="334"/>
                </a:moveTo>
                <a:cubicBezTo>
                  <a:pt x="0" y="9707"/>
                  <a:pt x="4504" y="20548"/>
                  <a:pt x="12242" y="26986"/>
                </a:cubicBezTo>
                <a:cubicBezTo>
                  <a:pt x="16345" y="30355"/>
                  <a:pt x="21582" y="31990"/>
                  <a:pt x="25519" y="35626"/>
                </a:cubicBezTo>
                <a:cubicBezTo>
                  <a:pt x="30622" y="40363"/>
                  <a:pt x="29121" y="47801"/>
                  <a:pt x="27754" y="53806"/>
                </a:cubicBezTo>
                <a:cubicBezTo>
                  <a:pt x="26586" y="58876"/>
                  <a:pt x="25585" y="64380"/>
                  <a:pt x="28521" y="69083"/>
                </a:cubicBezTo>
                <a:cubicBezTo>
                  <a:pt x="31089" y="73253"/>
                  <a:pt x="36526" y="75421"/>
                  <a:pt x="41130" y="76088"/>
                </a:cubicBezTo>
                <a:cubicBezTo>
                  <a:pt x="46600" y="76889"/>
                  <a:pt x="51537" y="74254"/>
                  <a:pt x="55907" y="71351"/>
                </a:cubicBezTo>
                <a:cubicBezTo>
                  <a:pt x="60977" y="67982"/>
                  <a:pt x="65614" y="63913"/>
                  <a:pt x="71451" y="61845"/>
                </a:cubicBezTo>
                <a:cubicBezTo>
                  <a:pt x="76121" y="60177"/>
                  <a:pt x="81225" y="60143"/>
                  <a:pt x="86095" y="60577"/>
                </a:cubicBezTo>
                <a:cubicBezTo>
                  <a:pt x="91466" y="61077"/>
                  <a:pt x="97103" y="62145"/>
                  <a:pt x="102007" y="64413"/>
                </a:cubicBezTo>
                <a:cubicBezTo>
                  <a:pt x="109412" y="67849"/>
                  <a:pt x="114315" y="75221"/>
                  <a:pt x="122488" y="77056"/>
                </a:cubicBezTo>
                <a:cubicBezTo>
                  <a:pt x="122855" y="77156"/>
                  <a:pt x="123022" y="76555"/>
                  <a:pt x="122655" y="76488"/>
                </a:cubicBezTo>
                <a:cubicBezTo>
                  <a:pt x="117184" y="75254"/>
                  <a:pt x="113014" y="71418"/>
                  <a:pt x="108745" y="68082"/>
                </a:cubicBezTo>
                <a:cubicBezTo>
                  <a:pt x="104342" y="64680"/>
                  <a:pt x="99772" y="62545"/>
                  <a:pt x="94334" y="61344"/>
                </a:cubicBezTo>
                <a:cubicBezTo>
                  <a:pt x="88497" y="60043"/>
                  <a:pt x="82393" y="59343"/>
                  <a:pt x="76422" y="60077"/>
                </a:cubicBezTo>
                <a:cubicBezTo>
                  <a:pt x="70751" y="60811"/>
                  <a:pt x="65947" y="63546"/>
                  <a:pt x="61378" y="66748"/>
                </a:cubicBezTo>
                <a:cubicBezTo>
                  <a:pt x="56441" y="70217"/>
                  <a:pt x="51571" y="74354"/>
                  <a:pt x="45466" y="75488"/>
                </a:cubicBezTo>
                <a:cubicBezTo>
                  <a:pt x="39295" y="76655"/>
                  <a:pt x="31423" y="73320"/>
                  <a:pt x="28421" y="67716"/>
                </a:cubicBezTo>
                <a:cubicBezTo>
                  <a:pt x="25252" y="61811"/>
                  <a:pt x="28621" y="54239"/>
                  <a:pt x="29521" y="48168"/>
                </a:cubicBezTo>
                <a:cubicBezTo>
                  <a:pt x="30189" y="43398"/>
                  <a:pt x="29388" y="38695"/>
                  <a:pt x="25919" y="35192"/>
                </a:cubicBezTo>
                <a:cubicBezTo>
                  <a:pt x="23717" y="32991"/>
                  <a:pt x="20749" y="31556"/>
                  <a:pt x="18047" y="30122"/>
                </a:cubicBezTo>
                <a:cubicBezTo>
                  <a:pt x="14778" y="28321"/>
                  <a:pt x="11842" y="26152"/>
                  <a:pt x="9340" y="23384"/>
                </a:cubicBezTo>
                <a:cubicBezTo>
                  <a:pt x="3736" y="17313"/>
                  <a:pt x="1602" y="8106"/>
                  <a:pt x="5871" y="701"/>
                </a:cubicBezTo>
                <a:cubicBezTo>
                  <a:pt x="6071" y="301"/>
                  <a:pt x="5538" y="0"/>
                  <a:pt x="5338" y="33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13;p2"/>
          <p:cNvSpPr/>
          <p:nvPr/>
        </p:nvSpPr>
        <p:spPr>
          <a:xfrm rot="3995726">
            <a:off x="-130622" y="3655115"/>
            <a:ext cx="2199510" cy="1987525"/>
          </a:xfrm>
          <a:custGeom>
            <a:avLst/>
            <a:gdLst/>
            <a:ahLst/>
            <a:cxnLst/>
            <a:rect l="l" t="t" r="r" b="b"/>
            <a:pathLst>
              <a:path w="69217" h="62546" extrusionOk="0">
                <a:moveTo>
                  <a:pt x="68549" y="368"/>
                </a:moveTo>
                <a:cubicBezTo>
                  <a:pt x="68015" y="5004"/>
                  <a:pt x="65680" y="9007"/>
                  <a:pt x="62211" y="12043"/>
                </a:cubicBezTo>
                <a:cubicBezTo>
                  <a:pt x="58542" y="15312"/>
                  <a:pt x="54005" y="16446"/>
                  <a:pt x="49202" y="16313"/>
                </a:cubicBezTo>
                <a:cubicBezTo>
                  <a:pt x="44932" y="16179"/>
                  <a:pt x="41163" y="16413"/>
                  <a:pt x="38327" y="19948"/>
                </a:cubicBezTo>
                <a:cubicBezTo>
                  <a:pt x="35592" y="23284"/>
                  <a:pt x="35559" y="27821"/>
                  <a:pt x="35259" y="31857"/>
                </a:cubicBezTo>
                <a:cubicBezTo>
                  <a:pt x="34825" y="37328"/>
                  <a:pt x="32824" y="41564"/>
                  <a:pt x="27553" y="43766"/>
                </a:cubicBezTo>
                <a:cubicBezTo>
                  <a:pt x="23550" y="45433"/>
                  <a:pt x="19080" y="45433"/>
                  <a:pt x="14844" y="45667"/>
                </a:cubicBezTo>
                <a:cubicBezTo>
                  <a:pt x="11141" y="45867"/>
                  <a:pt x="7305" y="46501"/>
                  <a:pt x="4470" y="49136"/>
                </a:cubicBezTo>
                <a:cubicBezTo>
                  <a:pt x="1201" y="52172"/>
                  <a:pt x="467" y="57942"/>
                  <a:pt x="33" y="62145"/>
                </a:cubicBezTo>
                <a:cubicBezTo>
                  <a:pt x="0" y="62546"/>
                  <a:pt x="634" y="62546"/>
                  <a:pt x="667" y="62145"/>
                </a:cubicBezTo>
                <a:cubicBezTo>
                  <a:pt x="1234" y="56541"/>
                  <a:pt x="2469" y="49803"/>
                  <a:pt x="8239" y="47468"/>
                </a:cubicBezTo>
                <a:cubicBezTo>
                  <a:pt x="12342" y="45800"/>
                  <a:pt x="17079" y="46367"/>
                  <a:pt x="21382" y="45867"/>
                </a:cubicBezTo>
                <a:cubicBezTo>
                  <a:pt x="24751" y="45500"/>
                  <a:pt x="28520" y="44633"/>
                  <a:pt x="31222" y="42398"/>
                </a:cubicBezTo>
                <a:cubicBezTo>
                  <a:pt x="34525" y="39696"/>
                  <a:pt x="35492" y="35993"/>
                  <a:pt x="35859" y="31857"/>
                </a:cubicBezTo>
                <a:cubicBezTo>
                  <a:pt x="36326" y="26720"/>
                  <a:pt x="36493" y="21016"/>
                  <a:pt x="41396" y="17980"/>
                </a:cubicBezTo>
                <a:cubicBezTo>
                  <a:pt x="43698" y="16613"/>
                  <a:pt x="46667" y="16813"/>
                  <a:pt x="49202" y="16880"/>
                </a:cubicBezTo>
                <a:cubicBezTo>
                  <a:pt x="51337" y="16946"/>
                  <a:pt x="53372" y="16846"/>
                  <a:pt x="55440" y="16313"/>
                </a:cubicBezTo>
                <a:cubicBezTo>
                  <a:pt x="62745" y="14478"/>
                  <a:pt x="68349" y="7706"/>
                  <a:pt x="69183" y="334"/>
                </a:cubicBezTo>
                <a:cubicBezTo>
                  <a:pt x="69216" y="1"/>
                  <a:pt x="68582" y="1"/>
                  <a:pt x="68549" y="36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Google Shape;14;p2"/>
          <p:cNvSpPr/>
          <p:nvPr/>
        </p:nvSpPr>
        <p:spPr>
          <a:xfrm rot="-644234">
            <a:off x="6088289" y="3622766"/>
            <a:ext cx="3520410" cy="1799358"/>
          </a:xfrm>
          <a:custGeom>
            <a:avLst/>
            <a:gdLst/>
            <a:ahLst/>
            <a:cxnLst/>
            <a:rect l="l" t="t" r="r" b="b"/>
            <a:pathLst>
              <a:path w="48102" h="24585" extrusionOk="0">
                <a:moveTo>
                  <a:pt x="46834" y="4870"/>
                </a:moveTo>
                <a:cubicBezTo>
                  <a:pt x="45533" y="1835"/>
                  <a:pt x="41997" y="0"/>
                  <a:pt x="38762" y="601"/>
                </a:cubicBezTo>
                <a:cubicBezTo>
                  <a:pt x="35626" y="1168"/>
                  <a:pt x="33358" y="3536"/>
                  <a:pt x="31023" y="5838"/>
                </a:cubicBezTo>
                <a:cubicBezTo>
                  <a:pt x="29121" y="7706"/>
                  <a:pt x="27153" y="9540"/>
                  <a:pt x="24652" y="10308"/>
                </a:cubicBezTo>
                <a:cubicBezTo>
                  <a:pt x="19314" y="11875"/>
                  <a:pt x="13544" y="7939"/>
                  <a:pt x="8173" y="9273"/>
                </a:cubicBezTo>
                <a:cubicBezTo>
                  <a:pt x="4671" y="10141"/>
                  <a:pt x="2202" y="13043"/>
                  <a:pt x="968" y="16512"/>
                </a:cubicBezTo>
                <a:cubicBezTo>
                  <a:pt x="368" y="18146"/>
                  <a:pt x="34" y="19881"/>
                  <a:pt x="1" y="21582"/>
                </a:cubicBezTo>
                <a:cubicBezTo>
                  <a:pt x="1" y="22583"/>
                  <a:pt x="34" y="23584"/>
                  <a:pt x="268" y="24584"/>
                </a:cubicBezTo>
                <a:lnTo>
                  <a:pt x="7439" y="24584"/>
                </a:lnTo>
                <a:lnTo>
                  <a:pt x="37194" y="24584"/>
                </a:lnTo>
                <a:cubicBezTo>
                  <a:pt x="37928" y="23384"/>
                  <a:pt x="38795" y="22216"/>
                  <a:pt x="39696" y="21149"/>
                </a:cubicBezTo>
                <a:cubicBezTo>
                  <a:pt x="41764" y="18747"/>
                  <a:pt x="44032" y="16545"/>
                  <a:pt x="45667" y="13843"/>
                </a:cubicBezTo>
                <a:cubicBezTo>
                  <a:pt x="47268" y="11175"/>
                  <a:pt x="48102" y="7772"/>
                  <a:pt x="46834" y="487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 name="Google Shape;15;p2"/>
          <p:cNvSpPr/>
          <p:nvPr/>
        </p:nvSpPr>
        <p:spPr>
          <a:xfrm>
            <a:off x="-798250" y="-738525"/>
            <a:ext cx="3075543" cy="2222829"/>
          </a:xfrm>
          <a:custGeom>
            <a:avLst/>
            <a:gdLst/>
            <a:ahLst/>
            <a:cxnLst/>
            <a:rect l="l" t="t" r="r" b="b"/>
            <a:pathLst>
              <a:path w="37294" h="26954" extrusionOk="0">
                <a:moveTo>
                  <a:pt x="37060" y="8807"/>
                </a:moveTo>
                <a:cubicBezTo>
                  <a:pt x="36994" y="7840"/>
                  <a:pt x="36727" y="6872"/>
                  <a:pt x="36193" y="6138"/>
                </a:cubicBezTo>
                <a:cubicBezTo>
                  <a:pt x="32390" y="668"/>
                  <a:pt x="24718" y="7406"/>
                  <a:pt x="20282" y="3303"/>
                </a:cubicBezTo>
                <a:cubicBezTo>
                  <a:pt x="18180" y="1268"/>
                  <a:pt x="17546" y="1"/>
                  <a:pt x="14111" y="1068"/>
                </a:cubicBezTo>
                <a:cubicBezTo>
                  <a:pt x="11342" y="1902"/>
                  <a:pt x="8940" y="4270"/>
                  <a:pt x="8507" y="7206"/>
                </a:cubicBezTo>
                <a:cubicBezTo>
                  <a:pt x="8240" y="8707"/>
                  <a:pt x="8507" y="10275"/>
                  <a:pt x="8407" y="11842"/>
                </a:cubicBezTo>
                <a:cubicBezTo>
                  <a:pt x="8373" y="12743"/>
                  <a:pt x="8206" y="13644"/>
                  <a:pt x="7706" y="14411"/>
                </a:cubicBezTo>
                <a:cubicBezTo>
                  <a:pt x="6272" y="16813"/>
                  <a:pt x="2836" y="17280"/>
                  <a:pt x="1435" y="19715"/>
                </a:cubicBezTo>
                <a:cubicBezTo>
                  <a:pt x="1" y="22350"/>
                  <a:pt x="2269" y="25986"/>
                  <a:pt x="5238" y="26453"/>
                </a:cubicBezTo>
                <a:cubicBezTo>
                  <a:pt x="8206" y="26953"/>
                  <a:pt x="11209" y="25085"/>
                  <a:pt x="12876" y="22550"/>
                </a:cubicBezTo>
                <a:cubicBezTo>
                  <a:pt x="13911" y="20916"/>
                  <a:pt x="14611" y="19048"/>
                  <a:pt x="16045" y="17747"/>
                </a:cubicBezTo>
                <a:cubicBezTo>
                  <a:pt x="17880" y="16145"/>
                  <a:pt x="20482" y="15912"/>
                  <a:pt x="22984" y="16145"/>
                </a:cubicBezTo>
                <a:cubicBezTo>
                  <a:pt x="23351" y="16179"/>
                  <a:pt x="23684" y="16212"/>
                  <a:pt x="24051" y="16246"/>
                </a:cubicBezTo>
                <a:cubicBezTo>
                  <a:pt x="26853" y="16579"/>
                  <a:pt x="29722" y="17146"/>
                  <a:pt x="32357" y="16145"/>
                </a:cubicBezTo>
                <a:cubicBezTo>
                  <a:pt x="35326" y="15011"/>
                  <a:pt x="37294" y="11876"/>
                  <a:pt x="37060" y="880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 name="Google Shape;16;p2"/>
          <p:cNvSpPr/>
          <p:nvPr/>
        </p:nvSpPr>
        <p:spPr>
          <a:xfrm rot="430479">
            <a:off x="48915" y="-222860"/>
            <a:ext cx="2155859" cy="1948081"/>
          </a:xfrm>
          <a:custGeom>
            <a:avLst/>
            <a:gdLst/>
            <a:ahLst/>
            <a:cxnLst/>
            <a:rect l="l" t="t" r="r" b="b"/>
            <a:pathLst>
              <a:path w="69217" h="62546" extrusionOk="0">
                <a:moveTo>
                  <a:pt x="68549" y="368"/>
                </a:moveTo>
                <a:cubicBezTo>
                  <a:pt x="68015" y="5004"/>
                  <a:pt x="65680" y="9007"/>
                  <a:pt x="62211" y="12043"/>
                </a:cubicBezTo>
                <a:cubicBezTo>
                  <a:pt x="58542" y="15312"/>
                  <a:pt x="54005" y="16446"/>
                  <a:pt x="49202" y="16313"/>
                </a:cubicBezTo>
                <a:cubicBezTo>
                  <a:pt x="44932" y="16179"/>
                  <a:pt x="41163" y="16413"/>
                  <a:pt x="38327" y="19948"/>
                </a:cubicBezTo>
                <a:cubicBezTo>
                  <a:pt x="35592" y="23284"/>
                  <a:pt x="35559" y="27821"/>
                  <a:pt x="35259" y="31857"/>
                </a:cubicBezTo>
                <a:cubicBezTo>
                  <a:pt x="34825" y="37328"/>
                  <a:pt x="32824" y="41564"/>
                  <a:pt x="27553" y="43766"/>
                </a:cubicBezTo>
                <a:cubicBezTo>
                  <a:pt x="23550" y="45433"/>
                  <a:pt x="19080" y="45433"/>
                  <a:pt x="14844" y="45667"/>
                </a:cubicBezTo>
                <a:cubicBezTo>
                  <a:pt x="11141" y="45867"/>
                  <a:pt x="7305" y="46501"/>
                  <a:pt x="4470" y="49136"/>
                </a:cubicBezTo>
                <a:cubicBezTo>
                  <a:pt x="1201" y="52172"/>
                  <a:pt x="467" y="57942"/>
                  <a:pt x="33" y="62145"/>
                </a:cubicBezTo>
                <a:cubicBezTo>
                  <a:pt x="0" y="62546"/>
                  <a:pt x="634" y="62546"/>
                  <a:pt x="667" y="62145"/>
                </a:cubicBezTo>
                <a:cubicBezTo>
                  <a:pt x="1234" y="56541"/>
                  <a:pt x="2469" y="49803"/>
                  <a:pt x="8239" y="47468"/>
                </a:cubicBezTo>
                <a:cubicBezTo>
                  <a:pt x="12342" y="45800"/>
                  <a:pt x="17079" y="46367"/>
                  <a:pt x="21382" y="45867"/>
                </a:cubicBezTo>
                <a:cubicBezTo>
                  <a:pt x="24751" y="45500"/>
                  <a:pt x="28520" y="44633"/>
                  <a:pt x="31222" y="42398"/>
                </a:cubicBezTo>
                <a:cubicBezTo>
                  <a:pt x="34525" y="39696"/>
                  <a:pt x="35492" y="35993"/>
                  <a:pt x="35859" y="31857"/>
                </a:cubicBezTo>
                <a:cubicBezTo>
                  <a:pt x="36326" y="26720"/>
                  <a:pt x="36493" y="21016"/>
                  <a:pt x="41396" y="17980"/>
                </a:cubicBezTo>
                <a:cubicBezTo>
                  <a:pt x="43698" y="16613"/>
                  <a:pt x="46667" y="16813"/>
                  <a:pt x="49202" y="16880"/>
                </a:cubicBezTo>
                <a:cubicBezTo>
                  <a:pt x="51337" y="16946"/>
                  <a:pt x="53372" y="16846"/>
                  <a:pt x="55440" y="16313"/>
                </a:cubicBezTo>
                <a:cubicBezTo>
                  <a:pt x="62745" y="14478"/>
                  <a:pt x="68349" y="7706"/>
                  <a:pt x="69183" y="334"/>
                </a:cubicBezTo>
                <a:cubicBezTo>
                  <a:pt x="69216" y="1"/>
                  <a:pt x="68582" y="1"/>
                  <a:pt x="68549" y="36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7;p2"/>
          <p:cNvSpPr/>
          <p:nvPr/>
        </p:nvSpPr>
        <p:spPr>
          <a:xfrm>
            <a:off x="7098900" y="3115900"/>
            <a:ext cx="2290125" cy="2206451"/>
          </a:xfrm>
          <a:custGeom>
            <a:avLst/>
            <a:gdLst/>
            <a:ahLst/>
            <a:cxnLst/>
            <a:rect l="l" t="t" r="r" b="b"/>
            <a:pathLst>
              <a:path w="76689" h="73887" extrusionOk="0">
                <a:moveTo>
                  <a:pt x="76355" y="6972"/>
                </a:moveTo>
                <a:cubicBezTo>
                  <a:pt x="71552" y="4170"/>
                  <a:pt x="66648" y="1468"/>
                  <a:pt x="60977" y="1368"/>
                </a:cubicBezTo>
                <a:cubicBezTo>
                  <a:pt x="56341" y="1301"/>
                  <a:pt x="52304" y="3603"/>
                  <a:pt x="49969" y="7606"/>
                </a:cubicBezTo>
                <a:cubicBezTo>
                  <a:pt x="47601" y="11675"/>
                  <a:pt x="47201" y="16645"/>
                  <a:pt x="45700" y="21049"/>
                </a:cubicBezTo>
                <a:cubicBezTo>
                  <a:pt x="43798" y="26786"/>
                  <a:pt x="39429" y="32290"/>
                  <a:pt x="34592" y="35859"/>
                </a:cubicBezTo>
                <a:cubicBezTo>
                  <a:pt x="32257" y="37560"/>
                  <a:pt x="29522" y="38695"/>
                  <a:pt x="26653" y="38961"/>
                </a:cubicBezTo>
                <a:cubicBezTo>
                  <a:pt x="23284" y="39228"/>
                  <a:pt x="19981" y="37827"/>
                  <a:pt x="16946" y="36660"/>
                </a:cubicBezTo>
                <a:cubicBezTo>
                  <a:pt x="12476" y="34925"/>
                  <a:pt x="7239" y="33691"/>
                  <a:pt x="3269" y="37160"/>
                </a:cubicBezTo>
                <a:cubicBezTo>
                  <a:pt x="0" y="40029"/>
                  <a:pt x="101" y="44665"/>
                  <a:pt x="2169" y="48068"/>
                </a:cubicBezTo>
                <a:cubicBezTo>
                  <a:pt x="3336" y="50003"/>
                  <a:pt x="5104" y="51537"/>
                  <a:pt x="6639" y="53172"/>
                </a:cubicBezTo>
                <a:cubicBezTo>
                  <a:pt x="8840" y="55440"/>
                  <a:pt x="10508" y="57942"/>
                  <a:pt x="11575" y="60944"/>
                </a:cubicBezTo>
                <a:cubicBezTo>
                  <a:pt x="12943" y="64947"/>
                  <a:pt x="12843" y="69350"/>
                  <a:pt x="11575" y="73353"/>
                </a:cubicBezTo>
                <a:cubicBezTo>
                  <a:pt x="11442" y="73720"/>
                  <a:pt x="12009" y="73886"/>
                  <a:pt x="12142" y="73519"/>
                </a:cubicBezTo>
                <a:cubicBezTo>
                  <a:pt x="13644" y="69016"/>
                  <a:pt x="13543" y="63913"/>
                  <a:pt x="11675" y="59543"/>
                </a:cubicBezTo>
                <a:cubicBezTo>
                  <a:pt x="10775" y="57341"/>
                  <a:pt x="9507" y="55407"/>
                  <a:pt x="7939" y="53605"/>
                </a:cubicBezTo>
                <a:cubicBezTo>
                  <a:pt x="6038" y="51504"/>
                  <a:pt x="3870" y="49702"/>
                  <a:pt x="2369" y="47267"/>
                </a:cubicBezTo>
                <a:cubicBezTo>
                  <a:pt x="701" y="44599"/>
                  <a:pt x="968" y="41430"/>
                  <a:pt x="2602" y="38861"/>
                </a:cubicBezTo>
                <a:cubicBezTo>
                  <a:pt x="4771" y="35426"/>
                  <a:pt x="9040" y="35225"/>
                  <a:pt x="12643" y="35993"/>
                </a:cubicBezTo>
                <a:cubicBezTo>
                  <a:pt x="18147" y="37160"/>
                  <a:pt x="22717" y="40429"/>
                  <a:pt x="28554" y="39328"/>
                </a:cubicBezTo>
                <a:cubicBezTo>
                  <a:pt x="33491" y="38394"/>
                  <a:pt x="37527" y="34592"/>
                  <a:pt x="40596" y="30922"/>
                </a:cubicBezTo>
                <a:cubicBezTo>
                  <a:pt x="43965" y="26853"/>
                  <a:pt x="46167" y="22383"/>
                  <a:pt x="47468" y="17246"/>
                </a:cubicBezTo>
                <a:cubicBezTo>
                  <a:pt x="48769" y="12075"/>
                  <a:pt x="49836" y="6405"/>
                  <a:pt x="54806" y="3503"/>
                </a:cubicBezTo>
                <a:cubicBezTo>
                  <a:pt x="60710" y="0"/>
                  <a:pt x="68049" y="3136"/>
                  <a:pt x="73453" y="6071"/>
                </a:cubicBezTo>
                <a:cubicBezTo>
                  <a:pt x="74320" y="6538"/>
                  <a:pt x="75154" y="7039"/>
                  <a:pt x="75988" y="7539"/>
                </a:cubicBezTo>
                <a:cubicBezTo>
                  <a:pt x="76388" y="7706"/>
                  <a:pt x="76689" y="7172"/>
                  <a:pt x="76355" y="697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 name="Google Shape;18;p2"/>
          <p:cNvSpPr txBox="1">
            <a:spLocks noGrp="1"/>
          </p:cNvSpPr>
          <p:nvPr>
            <p:ph type="ctrTitle"/>
          </p:nvPr>
        </p:nvSpPr>
        <p:spPr>
          <a:xfrm>
            <a:off x="1597000" y="1369050"/>
            <a:ext cx="5115900" cy="1917600"/>
          </a:xfrm>
          <a:prstGeom prst="rect">
            <a:avLst/>
          </a:prstGeom>
        </p:spPr>
        <p:txBody>
          <a:bodyPr spcFirstLastPara="1" wrap="square" lIns="0" tIns="0" rIns="0" bIns="0" anchor="t" anchorCtr="0">
            <a:noAutofit/>
          </a:bodyPr>
          <a:lstStyle>
            <a:lvl1pPr marL="0" marR="0" lvl="0" indent="0" algn="l" rtl="0">
              <a:lnSpc>
                <a:spcPct val="90000"/>
              </a:lnSpc>
              <a:spcBef>
                <a:spcPts val="0"/>
              </a:spcBef>
              <a:spcAft>
                <a:spcPts val="0"/>
              </a:spcAft>
              <a:buSzPts val="5200"/>
              <a:buFont typeface="Commissioner"/>
              <a:buNone/>
              <a:defRPr sz="5000">
                <a:latin typeface="Commissioner ExtraBold"/>
                <a:ea typeface="Commissioner ExtraBold"/>
                <a:cs typeface="Commissioner ExtraBold"/>
                <a:sym typeface="Commissioner ExtraBol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9" name="Google Shape;19;p2"/>
          <p:cNvSpPr txBox="1">
            <a:spLocks noGrp="1"/>
          </p:cNvSpPr>
          <p:nvPr>
            <p:ph type="subTitle" idx="1"/>
          </p:nvPr>
        </p:nvSpPr>
        <p:spPr>
          <a:xfrm>
            <a:off x="1762900" y="3607600"/>
            <a:ext cx="3563100" cy="294900"/>
          </a:xfrm>
          <a:prstGeom prst="rect">
            <a:avLst/>
          </a:prstGeom>
        </p:spPr>
        <p:txBody>
          <a:bodyPr spcFirstLastPara="1" wrap="square" lIns="0" tIns="0" rIns="0" bIns="0" anchor="t" anchorCtr="0">
            <a:noAutofit/>
          </a:bodyPr>
          <a:lstStyle>
            <a:lvl1pPr lvl="0">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a:endParaRPr/>
          </a:p>
        </p:txBody>
      </p:sp>
      <p:sp>
        <p:nvSpPr>
          <p:cNvPr id="20" name="Google Shape;20;p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78"/>
        <p:cNvGrpSpPr/>
        <p:nvPr/>
      </p:nvGrpSpPr>
      <p:grpSpPr>
        <a:xfrm>
          <a:off x="0" y="0"/>
          <a:ext cx="0" cy="0"/>
          <a:chOff x="0" y="0"/>
          <a:chExt cx="0" cy="0"/>
        </a:xfrm>
      </p:grpSpPr>
      <p:sp>
        <p:nvSpPr>
          <p:cNvPr id="79" name="Google Shape;79;p11"/>
          <p:cNvSpPr/>
          <p:nvPr/>
        </p:nvSpPr>
        <p:spPr>
          <a:xfrm>
            <a:off x="2794625" y="4306375"/>
            <a:ext cx="4747219" cy="887388"/>
          </a:xfrm>
          <a:custGeom>
            <a:avLst/>
            <a:gdLst/>
            <a:ahLst/>
            <a:cxnLst/>
            <a:rect l="l" t="t" r="r" b="b"/>
            <a:pathLst>
              <a:path w="85129" h="15913" extrusionOk="0">
                <a:moveTo>
                  <a:pt x="81192" y="11976"/>
                </a:moveTo>
                <a:cubicBezTo>
                  <a:pt x="76022" y="6973"/>
                  <a:pt x="68016" y="4037"/>
                  <a:pt x="61511" y="7073"/>
                </a:cubicBezTo>
                <a:cubicBezTo>
                  <a:pt x="58643" y="8407"/>
                  <a:pt x="56207" y="10575"/>
                  <a:pt x="53005" y="11075"/>
                </a:cubicBezTo>
                <a:cubicBezTo>
                  <a:pt x="51437" y="11342"/>
                  <a:pt x="49803" y="11242"/>
                  <a:pt x="48202" y="10975"/>
                </a:cubicBezTo>
                <a:cubicBezTo>
                  <a:pt x="46434" y="10608"/>
                  <a:pt x="44666" y="10008"/>
                  <a:pt x="43031" y="9241"/>
                </a:cubicBezTo>
                <a:cubicBezTo>
                  <a:pt x="38795" y="7239"/>
                  <a:pt x="34992" y="4304"/>
                  <a:pt x="30689" y="2403"/>
                </a:cubicBezTo>
                <a:cubicBezTo>
                  <a:pt x="26353" y="568"/>
                  <a:pt x="21016" y="1"/>
                  <a:pt x="17180" y="2803"/>
                </a:cubicBezTo>
                <a:cubicBezTo>
                  <a:pt x="15745" y="3870"/>
                  <a:pt x="14611" y="5338"/>
                  <a:pt x="13143" y="6405"/>
                </a:cubicBezTo>
                <a:cubicBezTo>
                  <a:pt x="10942" y="8040"/>
                  <a:pt x="8140" y="8640"/>
                  <a:pt x="5671" y="9741"/>
                </a:cubicBezTo>
                <a:cubicBezTo>
                  <a:pt x="3336" y="10842"/>
                  <a:pt x="1335" y="13210"/>
                  <a:pt x="1" y="15912"/>
                </a:cubicBezTo>
                <a:lnTo>
                  <a:pt x="44032" y="15912"/>
                </a:lnTo>
                <a:lnTo>
                  <a:pt x="85128" y="15912"/>
                </a:lnTo>
                <a:cubicBezTo>
                  <a:pt x="83727" y="14678"/>
                  <a:pt x="82526" y="13244"/>
                  <a:pt x="81192" y="1197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80;p11"/>
          <p:cNvSpPr/>
          <p:nvPr/>
        </p:nvSpPr>
        <p:spPr>
          <a:xfrm rot="5400000">
            <a:off x="-471136" y="3834293"/>
            <a:ext cx="2246179" cy="1460600"/>
          </a:xfrm>
          <a:custGeom>
            <a:avLst/>
            <a:gdLst/>
            <a:ahLst/>
            <a:cxnLst/>
            <a:rect l="l" t="t" r="r" b="b"/>
            <a:pathLst>
              <a:path w="27509" h="17888" extrusionOk="0">
                <a:moveTo>
                  <a:pt x="18162" y="0"/>
                </a:moveTo>
                <a:cubicBezTo>
                  <a:pt x="18036" y="0"/>
                  <a:pt x="17908" y="3"/>
                  <a:pt x="17780" y="8"/>
                </a:cubicBezTo>
                <a:cubicBezTo>
                  <a:pt x="15078" y="74"/>
                  <a:pt x="12443" y="1209"/>
                  <a:pt x="10174" y="2710"/>
                </a:cubicBezTo>
                <a:cubicBezTo>
                  <a:pt x="4971" y="6112"/>
                  <a:pt x="1301" y="11749"/>
                  <a:pt x="1" y="17887"/>
                </a:cubicBezTo>
                <a:lnTo>
                  <a:pt x="23818" y="17887"/>
                </a:lnTo>
                <a:cubicBezTo>
                  <a:pt x="25586" y="15619"/>
                  <a:pt x="26786" y="13150"/>
                  <a:pt x="26987" y="10782"/>
                </a:cubicBezTo>
                <a:cubicBezTo>
                  <a:pt x="27509" y="5200"/>
                  <a:pt x="23973" y="0"/>
                  <a:pt x="181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81;p11"/>
          <p:cNvSpPr/>
          <p:nvPr/>
        </p:nvSpPr>
        <p:spPr>
          <a:xfrm flipH="1">
            <a:off x="-30975" y="-39975"/>
            <a:ext cx="3514322" cy="2263908"/>
          </a:xfrm>
          <a:custGeom>
            <a:avLst/>
            <a:gdLst/>
            <a:ahLst/>
            <a:cxnLst/>
            <a:rect l="l" t="t" r="r" b="b"/>
            <a:pathLst>
              <a:path w="98138" h="63220" extrusionOk="0">
                <a:moveTo>
                  <a:pt x="2536" y="0"/>
                </a:moveTo>
                <a:cubicBezTo>
                  <a:pt x="768" y="2535"/>
                  <a:pt x="1" y="5704"/>
                  <a:pt x="535" y="8740"/>
                </a:cubicBezTo>
                <a:cubicBezTo>
                  <a:pt x="2036" y="17146"/>
                  <a:pt x="12410" y="20982"/>
                  <a:pt x="15879" y="28721"/>
                </a:cubicBezTo>
                <a:cubicBezTo>
                  <a:pt x="17914" y="33257"/>
                  <a:pt x="17280" y="38561"/>
                  <a:pt x="16513" y="43465"/>
                </a:cubicBezTo>
                <a:cubicBezTo>
                  <a:pt x="16079" y="46100"/>
                  <a:pt x="15612" y="48869"/>
                  <a:pt x="16446" y="51437"/>
                </a:cubicBezTo>
                <a:cubicBezTo>
                  <a:pt x="17046" y="53238"/>
                  <a:pt x="18181" y="54739"/>
                  <a:pt x="19448" y="56107"/>
                </a:cubicBezTo>
                <a:cubicBezTo>
                  <a:pt x="23932" y="60782"/>
                  <a:pt x="30436" y="63219"/>
                  <a:pt x="36910" y="63219"/>
                </a:cubicBezTo>
                <a:cubicBezTo>
                  <a:pt x="41754" y="63219"/>
                  <a:pt x="46583" y="61855"/>
                  <a:pt x="50537" y="59042"/>
                </a:cubicBezTo>
                <a:cubicBezTo>
                  <a:pt x="56375" y="54873"/>
                  <a:pt x="60044" y="48301"/>
                  <a:pt x="65548" y="43732"/>
                </a:cubicBezTo>
                <a:cubicBezTo>
                  <a:pt x="70526" y="39593"/>
                  <a:pt x="76988" y="37341"/>
                  <a:pt x="83454" y="37341"/>
                </a:cubicBezTo>
                <a:cubicBezTo>
                  <a:pt x="84180" y="37341"/>
                  <a:pt x="84905" y="37370"/>
                  <a:pt x="85629" y="37427"/>
                </a:cubicBezTo>
                <a:cubicBezTo>
                  <a:pt x="89591" y="37744"/>
                  <a:pt x="93614" y="38905"/>
                  <a:pt x="97525" y="38905"/>
                </a:cubicBezTo>
                <a:cubicBezTo>
                  <a:pt x="97730" y="38905"/>
                  <a:pt x="97934" y="38901"/>
                  <a:pt x="98138" y="38895"/>
                </a:cubicBezTo>
                <a:lnTo>
                  <a:pt x="981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82;p11"/>
          <p:cNvSpPr/>
          <p:nvPr/>
        </p:nvSpPr>
        <p:spPr>
          <a:xfrm>
            <a:off x="6772625" y="3900325"/>
            <a:ext cx="2531000" cy="1293450"/>
          </a:xfrm>
          <a:custGeom>
            <a:avLst/>
            <a:gdLst/>
            <a:ahLst/>
            <a:cxnLst/>
            <a:rect l="l" t="t" r="r" b="b"/>
            <a:pathLst>
              <a:path w="101240" h="51738" extrusionOk="0">
                <a:moveTo>
                  <a:pt x="100572" y="234"/>
                </a:moveTo>
                <a:cubicBezTo>
                  <a:pt x="96369" y="2669"/>
                  <a:pt x="93000" y="6139"/>
                  <a:pt x="90531" y="10342"/>
                </a:cubicBezTo>
                <a:cubicBezTo>
                  <a:pt x="89364" y="12343"/>
                  <a:pt x="88530" y="14511"/>
                  <a:pt x="87930" y="16746"/>
                </a:cubicBezTo>
                <a:cubicBezTo>
                  <a:pt x="87162" y="19581"/>
                  <a:pt x="87029" y="22584"/>
                  <a:pt x="86162" y="25352"/>
                </a:cubicBezTo>
                <a:cubicBezTo>
                  <a:pt x="83827" y="32624"/>
                  <a:pt x="75354" y="33091"/>
                  <a:pt x="69150" y="31490"/>
                </a:cubicBezTo>
                <a:cubicBezTo>
                  <a:pt x="64513" y="30322"/>
                  <a:pt x="59476" y="27687"/>
                  <a:pt x="55206" y="31223"/>
                </a:cubicBezTo>
                <a:cubicBezTo>
                  <a:pt x="53572" y="32624"/>
                  <a:pt x="52671" y="34726"/>
                  <a:pt x="51737" y="36594"/>
                </a:cubicBezTo>
                <a:cubicBezTo>
                  <a:pt x="50369" y="39362"/>
                  <a:pt x="48702" y="41797"/>
                  <a:pt x="46133" y="43632"/>
                </a:cubicBezTo>
                <a:cubicBezTo>
                  <a:pt x="40162" y="47802"/>
                  <a:pt x="34692" y="43899"/>
                  <a:pt x="29488" y="40763"/>
                </a:cubicBezTo>
                <a:cubicBezTo>
                  <a:pt x="20582" y="35326"/>
                  <a:pt x="9307" y="37494"/>
                  <a:pt x="3002" y="45700"/>
                </a:cubicBezTo>
                <a:cubicBezTo>
                  <a:pt x="1701" y="47368"/>
                  <a:pt x="801" y="49236"/>
                  <a:pt x="134" y="51204"/>
                </a:cubicBezTo>
                <a:cubicBezTo>
                  <a:pt x="0" y="51571"/>
                  <a:pt x="567" y="51738"/>
                  <a:pt x="701" y="51371"/>
                </a:cubicBezTo>
                <a:cubicBezTo>
                  <a:pt x="2702" y="45667"/>
                  <a:pt x="7139" y="41297"/>
                  <a:pt x="12843" y="39296"/>
                </a:cubicBezTo>
                <a:cubicBezTo>
                  <a:pt x="19181" y="37061"/>
                  <a:pt x="25485" y="38862"/>
                  <a:pt x="30889" y="42364"/>
                </a:cubicBezTo>
                <a:cubicBezTo>
                  <a:pt x="35092" y="45033"/>
                  <a:pt x="39195" y="47301"/>
                  <a:pt x="44198" y="45400"/>
                </a:cubicBezTo>
                <a:cubicBezTo>
                  <a:pt x="48802" y="43665"/>
                  <a:pt x="51037" y="39462"/>
                  <a:pt x="53138" y="35359"/>
                </a:cubicBezTo>
                <a:cubicBezTo>
                  <a:pt x="54639" y="32457"/>
                  <a:pt x="56574" y="30222"/>
                  <a:pt x="60076" y="30056"/>
                </a:cubicBezTo>
                <a:cubicBezTo>
                  <a:pt x="63345" y="29889"/>
                  <a:pt x="66648" y="31523"/>
                  <a:pt x="69717" y="32324"/>
                </a:cubicBezTo>
                <a:cubicBezTo>
                  <a:pt x="74220" y="33458"/>
                  <a:pt x="79724" y="33491"/>
                  <a:pt x="83493" y="30322"/>
                </a:cubicBezTo>
                <a:cubicBezTo>
                  <a:pt x="87729" y="26787"/>
                  <a:pt x="87396" y="21216"/>
                  <a:pt x="88730" y="16312"/>
                </a:cubicBezTo>
                <a:cubicBezTo>
                  <a:pt x="90231" y="10809"/>
                  <a:pt x="93800" y="5938"/>
                  <a:pt x="98304" y="2469"/>
                </a:cubicBezTo>
                <a:cubicBezTo>
                  <a:pt x="99138" y="1835"/>
                  <a:pt x="100038" y="1302"/>
                  <a:pt x="100906" y="768"/>
                </a:cubicBezTo>
                <a:cubicBezTo>
                  <a:pt x="101239" y="568"/>
                  <a:pt x="100906" y="1"/>
                  <a:pt x="100572" y="23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83;p11"/>
          <p:cNvSpPr txBox="1">
            <a:spLocks noGrp="1"/>
          </p:cNvSpPr>
          <p:nvPr>
            <p:ph type="title" hasCustomPrompt="1"/>
          </p:nvPr>
        </p:nvSpPr>
        <p:spPr>
          <a:xfrm>
            <a:off x="3925525" y="1406850"/>
            <a:ext cx="4551900" cy="1963500"/>
          </a:xfrm>
          <a:prstGeom prst="rect">
            <a:avLst/>
          </a:prstGeom>
        </p:spPr>
        <p:txBody>
          <a:bodyPr spcFirstLastPara="1" wrap="square" lIns="0" tIns="0" rIns="0" bIns="0"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84" name="Google Shape;84;p11"/>
          <p:cNvSpPr txBox="1">
            <a:spLocks noGrp="1"/>
          </p:cNvSpPr>
          <p:nvPr>
            <p:ph type="subTitle" idx="1"/>
          </p:nvPr>
        </p:nvSpPr>
        <p:spPr>
          <a:xfrm>
            <a:off x="3927157" y="3342625"/>
            <a:ext cx="4548600" cy="2949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85" name="Google Shape;85;p1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86"/>
        <p:cNvGrpSpPr/>
        <p:nvPr/>
      </p:nvGrpSpPr>
      <p:grpSpPr>
        <a:xfrm>
          <a:off x="0" y="0"/>
          <a:ext cx="0" cy="0"/>
          <a:chOff x="0" y="0"/>
          <a:chExt cx="0" cy="0"/>
        </a:xfrm>
      </p:grpSpPr>
      <p:sp>
        <p:nvSpPr>
          <p:cNvPr id="87" name="Google Shape;87;p1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CUSTOM_1">
    <p:spTree>
      <p:nvGrpSpPr>
        <p:cNvPr id="1" name="Shape 88"/>
        <p:cNvGrpSpPr/>
        <p:nvPr/>
      </p:nvGrpSpPr>
      <p:grpSpPr>
        <a:xfrm>
          <a:off x="0" y="0"/>
          <a:ext cx="0" cy="0"/>
          <a:chOff x="0" y="0"/>
          <a:chExt cx="0" cy="0"/>
        </a:xfrm>
      </p:grpSpPr>
      <p:sp>
        <p:nvSpPr>
          <p:cNvPr id="89" name="Google Shape;89;p13"/>
          <p:cNvSpPr/>
          <p:nvPr/>
        </p:nvSpPr>
        <p:spPr>
          <a:xfrm>
            <a:off x="7916175" y="4193400"/>
            <a:ext cx="1538510" cy="1000431"/>
          </a:xfrm>
          <a:custGeom>
            <a:avLst/>
            <a:gdLst/>
            <a:ahLst/>
            <a:cxnLst/>
            <a:rect l="l" t="t" r="r" b="b"/>
            <a:pathLst>
              <a:path w="27509" h="17888" extrusionOk="0">
                <a:moveTo>
                  <a:pt x="18162" y="0"/>
                </a:moveTo>
                <a:cubicBezTo>
                  <a:pt x="18036" y="0"/>
                  <a:pt x="17908" y="3"/>
                  <a:pt x="17780" y="8"/>
                </a:cubicBezTo>
                <a:cubicBezTo>
                  <a:pt x="15078" y="74"/>
                  <a:pt x="12443" y="1209"/>
                  <a:pt x="10174" y="2710"/>
                </a:cubicBezTo>
                <a:cubicBezTo>
                  <a:pt x="4971" y="6112"/>
                  <a:pt x="1301" y="11749"/>
                  <a:pt x="1" y="17887"/>
                </a:cubicBezTo>
                <a:lnTo>
                  <a:pt x="23818" y="17887"/>
                </a:lnTo>
                <a:cubicBezTo>
                  <a:pt x="25586" y="15619"/>
                  <a:pt x="26786" y="13150"/>
                  <a:pt x="26987" y="10782"/>
                </a:cubicBezTo>
                <a:cubicBezTo>
                  <a:pt x="27509" y="5200"/>
                  <a:pt x="23973" y="0"/>
                  <a:pt x="1816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90;p13"/>
          <p:cNvSpPr/>
          <p:nvPr/>
        </p:nvSpPr>
        <p:spPr>
          <a:xfrm rot="5400000">
            <a:off x="213009" y="3380700"/>
            <a:ext cx="1000431" cy="2971193"/>
          </a:xfrm>
          <a:custGeom>
            <a:avLst/>
            <a:gdLst/>
            <a:ahLst/>
            <a:cxnLst/>
            <a:rect l="l" t="t" r="r" b="b"/>
            <a:pathLst>
              <a:path w="8941" h="26554" extrusionOk="0">
                <a:moveTo>
                  <a:pt x="4437" y="535"/>
                </a:moveTo>
                <a:cubicBezTo>
                  <a:pt x="2269" y="1335"/>
                  <a:pt x="701" y="3570"/>
                  <a:pt x="334" y="5938"/>
                </a:cubicBezTo>
                <a:cubicBezTo>
                  <a:pt x="0" y="8340"/>
                  <a:pt x="834" y="10775"/>
                  <a:pt x="2402" y="12510"/>
                </a:cubicBezTo>
                <a:cubicBezTo>
                  <a:pt x="3469" y="13711"/>
                  <a:pt x="4870" y="14611"/>
                  <a:pt x="5571" y="16079"/>
                </a:cubicBezTo>
                <a:cubicBezTo>
                  <a:pt x="6538" y="18181"/>
                  <a:pt x="5804" y="20682"/>
                  <a:pt x="5237" y="22917"/>
                </a:cubicBezTo>
                <a:cubicBezTo>
                  <a:pt x="4937" y="24085"/>
                  <a:pt x="4670" y="25352"/>
                  <a:pt x="4670" y="26553"/>
                </a:cubicBezTo>
                <a:lnTo>
                  <a:pt x="8940" y="26553"/>
                </a:lnTo>
                <a:lnTo>
                  <a:pt x="8940" y="434"/>
                </a:lnTo>
                <a:cubicBezTo>
                  <a:pt x="7406" y="68"/>
                  <a:pt x="5871" y="1"/>
                  <a:pt x="4437" y="53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91;p13"/>
          <p:cNvSpPr/>
          <p:nvPr/>
        </p:nvSpPr>
        <p:spPr>
          <a:xfrm>
            <a:off x="-681475" y="-849132"/>
            <a:ext cx="2789405" cy="2016024"/>
          </a:xfrm>
          <a:custGeom>
            <a:avLst/>
            <a:gdLst/>
            <a:ahLst/>
            <a:cxnLst/>
            <a:rect l="l" t="t" r="r" b="b"/>
            <a:pathLst>
              <a:path w="37294" h="26954" extrusionOk="0">
                <a:moveTo>
                  <a:pt x="37060" y="8807"/>
                </a:moveTo>
                <a:cubicBezTo>
                  <a:pt x="36994" y="7840"/>
                  <a:pt x="36727" y="6872"/>
                  <a:pt x="36193" y="6138"/>
                </a:cubicBezTo>
                <a:cubicBezTo>
                  <a:pt x="32390" y="668"/>
                  <a:pt x="24718" y="7406"/>
                  <a:pt x="20282" y="3303"/>
                </a:cubicBezTo>
                <a:cubicBezTo>
                  <a:pt x="18180" y="1268"/>
                  <a:pt x="17546" y="1"/>
                  <a:pt x="14111" y="1068"/>
                </a:cubicBezTo>
                <a:cubicBezTo>
                  <a:pt x="11342" y="1902"/>
                  <a:pt x="8940" y="4270"/>
                  <a:pt x="8507" y="7206"/>
                </a:cubicBezTo>
                <a:cubicBezTo>
                  <a:pt x="8240" y="8707"/>
                  <a:pt x="8507" y="10275"/>
                  <a:pt x="8407" y="11842"/>
                </a:cubicBezTo>
                <a:cubicBezTo>
                  <a:pt x="8373" y="12743"/>
                  <a:pt x="8206" y="13644"/>
                  <a:pt x="7706" y="14411"/>
                </a:cubicBezTo>
                <a:cubicBezTo>
                  <a:pt x="6272" y="16813"/>
                  <a:pt x="2836" y="17280"/>
                  <a:pt x="1435" y="19715"/>
                </a:cubicBezTo>
                <a:cubicBezTo>
                  <a:pt x="1" y="22350"/>
                  <a:pt x="2269" y="25986"/>
                  <a:pt x="5238" y="26453"/>
                </a:cubicBezTo>
                <a:cubicBezTo>
                  <a:pt x="8206" y="26953"/>
                  <a:pt x="11209" y="25085"/>
                  <a:pt x="12876" y="22550"/>
                </a:cubicBezTo>
                <a:cubicBezTo>
                  <a:pt x="13911" y="20916"/>
                  <a:pt x="14611" y="19048"/>
                  <a:pt x="16045" y="17747"/>
                </a:cubicBezTo>
                <a:cubicBezTo>
                  <a:pt x="17880" y="16145"/>
                  <a:pt x="20482" y="15912"/>
                  <a:pt x="22984" y="16145"/>
                </a:cubicBezTo>
                <a:cubicBezTo>
                  <a:pt x="23351" y="16179"/>
                  <a:pt x="23684" y="16212"/>
                  <a:pt x="24051" y="16246"/>
                </a:cubicBezTo>
                <a:cubicBezTo>
                  <a:pt x="26853" y="16579"/>
                  <a:pt x="29722" y="17146"/>
                  <a:pt x="32357" y="16145"/>
                </a:cubicBezTo>
                <a:cubicBezTo>
                  <a:pt x="35326" y="15011"/>
                  <a:pt x="37294" y="11876"/>
                  <a:pt x="37060" y="880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92;p13"/>
          <p:cNvSpPr/>
          <p:nvPr/>
        </p:nvSpPr>
        <p:spPr>
          <a:xfrm>
            <a:off x="7377925" y="3965475"/>
            <a:ext cx="1917225" cy="1847175"/>
          </a:xfrm>
          <a:custGeom>
            <a:avLst/>
            <a:gdLst/>
            <a:ahLst/>
            <a:cxnLst/>
            <a:rect l="l" t="t" r="r" b="b"/>
            <a:pathLst>
              <a:path w="76689" h="73887" extrusionOk="0">
                <a:moveTo>
                  <a:pt x="76355" y="6972"/>
                </a:moveTo>
                <a:cubicBezTo>
                  <a:pt x="71552" y="4170"/>
                  <a:pt x="66648" y="1468"/>
                  <a:pt x="60977" y="1368"/>
                </a:cubicBezTo>
                <a:cubicBezTo>
                  <a:pt x="56341" y="1301"/>
                  <a:pt x="52304" y="3603"/>
                  <a:pt x="49969" y="7606"/>
                </a:cubicBezTo>
                <a:cubicBezTo>
                  <a:pt x="47601" y="11675"/>
                  <a:pt x="47201" y="16645"/>
                  <a:pt x="45700" y="21049"/>
                </a:cubicBezTo>
                <a:cubicBezTo>
                  <a:pt x="43798" y="26786"/>
                  <a:pt x="39429" y="32290"/>
                  <a:pt x="34592" y="35859"/>
                </a:cubicBezTo>
                <a:cubicBezTo>
                  <a:pt x="32257" y="37560"/>
                  <a:pt x="29522" y="38695"/>
                  <a:pt x="26653" y="38961"/>
                </a:cubicBezTo>
                <a:cubicBezTo>
                  <a:pt x="23284" y="39228"/>
                  <a:pt x="19981" y="37827"/>
                  <a:pt x="16946" y="36660"/>
                </a:cubicBezTo>
                <a:cubicBezTo>
                  <a:pt x="12476" y="34925"/>
                  <a:pt x="7239" y="33691"/>
                  <a:pt x="3269" y="37160"/>
                </a:cubicBezTo>
                <a:cubicBezTo>
                  <a:pt x="0" y="40029"/>
                  <a:pt x="101" y="44665"/>
                  <a:pt x="2169" y="48068"/>
                </a:cubicBezTo>
                <a:cubicBezTo>
                  <a:pt x="3336" y="50003"/>
                  <a:pt x="5104" y="51537"/>
                  <a:pt x="6639" y="53172"/>
                </a:cubicBezTo>
                <a:cubicBezTo>
                  <a:pt x="8840" y="55440"/>
                  <a:pt x="10508" y="57942"/>
                  <a:pt x="11575" y="60944"/>
                </a:cubicBezTo>
                <a:cubicBezTo>
                  <a:pt x="12943" y="64947"/>
                  <a:pt x="12843" y="69350"/>
                  <a:pt x="11575" y="73353"/>
                </a:cubicBezTo>
                <a:cubicBezTo>
                  <a:pt x="11442" y="73720"/>
                  <a:pt x="12009" y="73886"/>
                  <a:pt x="12142" y="73519"/>
                </a:cubicBezTo>
                <a:cubicBezTo>
                  <a:pt x="13644" y="69016"/>
                  <a:pt x="13543" y="63913"/>
                  <a:pt x="11675" y="59543"/>
                </a:cubicBezTo>
                <a:cubicBezTo>
                  <a:pt x="10775" y="57341"/>
                  <a:pt x="9507" y="55407"/>
                  <a:pt x="7939" y="53605"/>
                </a:cubicBezTo>
                <a:cubicBezTo>
                  <a:pt x="6038" y="51504"/>
                  <a:pt x="3870" y="49702"/>
                  <a:pt x="2369" y="47267"/>
                </a:cubicBezTo>
                <a:cubicBezTo>
                  <a:pt x="701" y="44599"/>
                  <a:pt x="968" y="41430"/>
                  <a:pt x="2602" y="38861"/>
                </a:cubicBezTo>
                <a:cubicBezTo>
                  <a:pt x="4771" y="35426"/>
                  <a:pt x="9040" y="35225"/>
                  <a:pt x="12643" y="35993"/>
                </a:cubicBezTo>
                <a:cubicBezTo>
                  <a:pt x="18147" y="37160"/>
                  <a:pt x="22717" y="40429"/>
                  <a:pt x="28554" y="39328"/>
                </a:cubicBezTo>
                <a:cubicBezTo>
                  <a:pt x="33491" y="38394"/>
                  <a:pt x="37527" y="34592"/>
                  <a:pt x="40596" y="30922"/>
                </a:cubicBezTo>
                <a:cubicBezTo>
                  <a:pt x="43965" y="26853"/>
                  <a:pt x="46167" y="22383"/>
                  <a:pt x="47468" y="17246"/>
                </a:cubicBezTo>
                <a:cubicBezTo>
                  <a:pt x="48769" y="12075"/>
                  <a:pt x="49836" y="6405"/>
                  <a:pt x="54806" y="3503"/>
                </a:cubicBezTo>
                <a:cubicBezTo>
                  <a:pt x="60710" y="0"/>
                  <a:pt x="68049" y="3136"/>
                  <a:pt x="73453" y="6071"/>
                </a:cubicBezTo>
                <a:cubicBezTo>
                  <a:pt x="74320" y="6538"/>
                  <a:pt x="75154" y="7039"/>
                  <a:pt x="75988" y="7539"/>
                </a:cubicBezTo>
                <a:cubicBezTo>
                  <a:pt x="76388" y="7706"/>
                  <a:pt x="76689" y="7172"/>
                  <a:pt x="76355" y="697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93;p13"/>
          <p:cNvSpPr txBox="1">
            <a:spLocks noGrp="1"/>
          </p:cNvSpPr>
          <p:nvPr>
            <p:ph type="title"/>
          </p:nvPr>
        </p:nvSpPr>
        <p:spPr>
          <a:xfrm>
            <a:off x="713250" y="469500"/>
            <a:ext cx="7717500" cy="453900"/>
          </a:xfrm>
          <a:prstGeom prst="rect">
            <a:avLst/>
          </a:prstGeom>
        </p:spPr>
        <p:txBody>
          <a:bodyPr spcFirstLastPara="1" wrap="square" lIns="0" tIns="0" rIns="0" bIns="0" anchor="t" anchorCtr="0">
            <a:noAutofit/>
          </a:bodyPr>
          <a:lstStyle>
            <a:lvl1pPr lvl="0" algn="ctr" rtl="0">
              <a:spcBef>
                <a:spcPts val="0"/>
              </a:spcBef>
              <a:spcAft>
                <a:spcPts val="0"/>
              </a:spcAft>
              <a:buSzPts val="2800"/>
              <a:buNone/>
              <a:defRPr sz="3100">
                <a:latin typeface="Commissioner ExtraBold"/>
                <a:ea typeface="Commissioner ExtraBold"/>
                <a:cs typeface="Commissioner ExtraBold"/>
                <a:sym typeface="Commissioner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4" name="Google Shape;94;p13"/>
          <p:cNvSpPr txBox="1">
            <a:spLocks noGrp="1"/>
          </p:cNvSpPr>
          <p:nvPr>
            <p:ph type="title" idx="2"/>
          </p:nvPr>
        </p:nvSpPr>
        <p:spPr>
          <a:xfrm>
            <a:off x="1698000" y="1607750"/>
            <a:ext cx="2741700" cy="539400"/>
          </a:xfrm>
          <a:prstGeom prst="rect">
            <a:avLst/>
          </a:prstGeom>
        </p:spPr>
        <p:txBody>
          <a:bodyPr spcFirstLastPara="1" wrap="square" lIns="0" tIns="0" rIns="0" bIns="0" anchor="ctr" anchorCtr="0">
            <a:noAutofit/>
          </a:bodyPr>
          <a:lstStyle>
            <a:lvl1pPr lvl="0" rtl="0">
              <a:lnSpc>
                <a:spcPct val="80000"/>
              </a:lnSpc>
              <a:spcBef>
                <a:spcPts val="0"/>
              </a:spcBef>
              <a:spcAft>
                <a:spcPts val="0"/>
              </a:spcAft>
              <a:buSzPts val="2800"/>
              <a:buNone/>
              <a:defRPr sz="2000" b="1">
                <a:solidFill>
                  <a:schemeClr val="lt2"/>
                </a:solidFill>
                <a:latin typeface="Syne"/>
                <a:ea typeface="Syne"/>
                <a:cs typeface="Syne"/>
                <a:sym typeface="Sy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5" name="Google Shape;95;p13"/>
          <p:cNvSpPr txBox="1">
            <a:spLocks noGrp="1"/>
          </p:cNvSpPr>
          <p:nvPr>
            <p:ph type="subTitle" idx="1"/>
          </p:nvPr>
        </p:nvSpPr>
        <p:spPr>
          <a:xfrm>
            <a:off x="1698900" y="2304824"/>
            <a:ext cx="2739900" cy="5082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96" name="Google Shape;96;p13"/>
          <p:cNvSpPr txBox="1">
            <a:spLocks noGrp="1"/>
          </p:cNvSpPr>
          <p:nvPr>
            <p:ph type="title" idx="3" hasCustomPrompt="1"/>
          </p:nvPr>
        </p:nvSpPr>
        <p:spPr>
          <a:xfrm>
            <a:off x="815358" y="1647350"/>
            <a:ext cx="678900" cy="699600"/>
          </a:xfrm>
          <a:prstGeom prst="rect">
            <a:avLst/>
          </a:prstGeom>
        </p:spPr>
        <p:txBody>
          <a:bodyPr spcFirstLastPara="1" wrap="square" lIns="0" tIns="0" rIns="0" bIns="0" anchor="ctr" anchorCtr="0">
            <a:noAutofit/>
          </a:bodyPr>
          <a:lstStyle>
            <a:lvl1pPr lvl="0" rtl="0">
              <a:spcBef>
                <a:spcPts val="0"/>
              </a:spcBef>
              <a:spcAft>
                <a:spcPts val="0"/>
              </a:spcAft>
              <a:buSzPts val="4000"/>
              <a:buNone/>
              <a:defRPr sz="3000">
                <a:solidFill>
                  <a:schemeClr val="lt1"/>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97" name="Google Shape;97;p13"/>
          <p:cNvSpPr txBox="1">
            <a:spLocks noGrp="1"/>
          </p:cNvSpPr>
          <p:nvPr>
            <p:ph type="title" idx="4"/>
          </p:nvPr>
        </p:nvSpPr>
        <p:spPr>
          <a:xfrm>
            <a:off x="1671845" y="3152150"/>
            <a:ext cx="2741700" cy="539400"/>
          </a:xfrm>
          <a:prstGeom prst="rect">
            <a:avLst/>
          </a:prstGeom>
        </p:spPr>
        <p:txBody>
          <a:bodyPr spcFirstLastPara="1" wrap="square" lIns="0" tIns="0" rIns="0" bIns="0" anchor="ctr" anchorCtr="0">
            <a:noAutofit/>
          </a:bodyPr>
          <a:lstStyle>
            <a:lvl1pPr lvl="0" rtl="0">
              <a:lnSpc>
                <a:spcPct val="80000"/>
              </a:lnSpc>
              <a:spcBef>
                <a:spcPts val="0"/>
              </a:spcBef>
              <a:spcAft>
                <a:spcPts val="0"/>
              </a:spcAft>
              <a:buSzPts val="2800"/>
              <a:buNone/>
              <a:defRPr sz="2000" b="1">
                <a:solidFill>
                  <a:schemeClr val="lt2"/>
                </a:solidFill>
                <a:latin typeface="Syne"/>
                <a:ea typeface="Syne"/>
                <a:cs typeface="Syne"/>
                <a:sym typeface="Sy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8" name="Google Shape;98;p13"/>
          <p:cNvSpPr txBox="1">
            <a:spLocks noGrp="1"/>
          </p:cNvSpPr>
          <p:nvPr>
            <p:ph type="subTitle" idx="5"/>
          </p:nvPr>
        </p:nvSpPr>
        <p:spPr>
          <a:xfrm>
            <a:off x="1672746" y="3848766"/>
            <a:ext cx="2739900" cy="5082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99" name="Google Shape;99;p13"/>
          <p:cNvSpPr txBox="1">
            <a:spLocks noGrp="1"/>
          </p:cNvSpPr>
          <p:nvPr>
            <p:ph type="title" idx="6" hasCustomPrompt="1"/>
          </p:nvPr>
        </p:nvSpPr>
        <p:spPr>
          <a:xfrm>
            <a:off x="813816" y="3172850"/>
            <a:ext cx="678900" cy="699600"/>
          </a:xfrm>
          <a:prstGeom prst="rect">
            <a:avLst/>
          </a:prstGeom>
        </p:spPr>
        <p:txBody>
          <a:bodyPr spcFirstLastPara="1" wrap="square" lIns="0" tIns="0" rIns="0" bIns="0" anchor="ctr" anchorCtr="0">
            <a:noAutofit/>
          </a:bodyPr>
          <a:lstStyle>
            <a:lvl1pPr lvl="0" rtl="0">
              <a:spcBef>
                <a:spcPts val="0"/>
              </a:spcBef>
              <a:spcAft>
                <a:spcPts val="0"/>
              </a:spcAft>
              <a:buSzPts val="4000"/>
              <a:buNone/>
              <a:defRPr sz="3000">
                <a:solidFill>
                  <a:schemeClr val="lt1"/>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100" name="Google Shape;100;p13"/>
          <p:cNvSpPr txBox="1">
            <a:spLocks noGrp="1"/>
          </p:cNvSpPr>
          <p:nvPr>
            <p:ph type="title" idx="7"/>
          </p:nvPr>
        </p:nvSpPr>
        <p:spPr>
          <a:xfrm>
            <a:off x="5685076" y="1626650"/>
            <a:ext cx="2745600" cy="539400"/>
          </a:xfrm>
          <a:prstGeom prst="rect">
            <a:avLst/>
          </a:prstGeom>
        </p:spPr>
        <p:txBody>
          <a:bodyPr spcFirstLastPara="1" wrap="square" lIns="0" tIns="0" rIns="0" bIns="0" anchor="ctr" anchorCtr="0">
            <a:noAutofit/>
          </a:bodyPr>
          <a:lstStyle>
            <a:lvl1pPr marR="457200" lvl="0" rtl="0">
              <a:lnSpc>
                <a:spcPct val="80000"/>
              </a:lnSpc>
              <a:spcBef>
                <a:spcPts val="0"/>
              </a:spcBef>
              <a:spcAft>
                <a:spcPts val="0"/>
              </a:spcAft>
              <a:buSzPts val="2800"/>
              <a:buNone/>
              <a:defRPr sz="2000" b="1">
                <a:solidFill>
                  <a:schemeClr val="lt2"/>
                </a:solidFill>
                <a:latin typeface="Syne"/>
                <a:ea typeface="Syne"/>
                <a:cs typeface="Syne"/>
                <a:sym typeface="Sy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1" name="Google Shape;101;p13"/>
          <p:cNvSpPr txBox="1">
            <a:spLocks noGrp="1"/>
          </p:cNvSpPr>
          <p:nvPr>
            <p:ph type="subTitle" idx="8"/>
          </p:nvPr>
        </p:nvSpPr>
        <p:spPr>
          <a:xfrm>
            <a:off x="5685928" y="2304288"/>
            <a:ext cx="2744100" cy="5082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02" name="Google Shape;102;p13"/>
          <p:cNvSpPr txBox="1">
            <a:spLocks noGrp="1"/>
          </p:cNvSpPr>
          <p:nvPr>
            <p:ph type="title" idx="9" hasCustomPrompt="1"/>
          </p:nvPr>
        </p:nvSpPr>
        <p:spPr>
          <a:xfrm>
            <a:off x="4829393" y="1647361"/>
            <a:ext cx="677100" cy="699600"/>
          </a:xfrm>
          <a:prstGeom prst="rect">
            <a:avLst/>
          </a:prstGeom>
        </p:spPr>
        <p:txBody>
          <a:bodyPr spcFirstLastPara="1" wrap="square" lIns="0" tIns="0" rIns="0" bIns="0" anchor="ctr" anchorCtr="0">
            <a:noAutofit/>
          </a:bodyPr>
          <a:lstStyle>
            <a:lvl1pPr lvl="0" rtl="0">
              <a:spcBef>
                <a:spcPts val="0"/>
              </a:spcBef>
              <a:spcAft>
                <a:spcPts val="0"/>
              </a:spcAft>
              <a:buSzPts val="4000"/>
              <a:buNone/>
              <a:defRPr sz="3000">
                <a:solidFill>
                  <a:schemeClr val="lt1"/>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103" name="Google Shape;103;p13"/>
          <p:cNvSpPr txBox="1">
            <a:spLocks noGrp="1"/>
          </p:cNvSpPr>
          <p:nvPr>
            <p:ph type="title" idx="13"/>
          </p:nvPr>
        </p:nvSpPr>
        <p:spPr>
          <a:xfrm>
            <a:off x="5685076" y="3152150"/>
            <a:ext cx="2745600" cy="539400"/>
          </a:xfrm>
          <a:prstGeom prst="rect">
            <a:avLst/>
          </a:prstGeom>
        </p:spPr>
        <p:txBody>
          <a:bodyPr spcFirstLastPara="1" wrap="square" lIns="0" tIns="0" rIns="0" bIns="0" anchor="ctr" anchorCtr="0">
            <a:noAutofit/>
          </a:bodyPr>
          <a:lstStyle>
            <a:lvl1pPr marR="457200" lvl="0" rtl="0">
              <a:lnSpc>
                <a:spcPct val="80000"/>
              </a:lnSpc>
              <a:spcBef>
                <a:spcPts val="0"/>
              </a:spcBef>
              <a:spcAft>
                <a:spcPts val="0"/>
              </a:spcAft>
              <a:buSzPts val="2800"/>
              <a:buNone/>
              <a:defRPr sz="2000" b="1">
                <a:solidFill>
                  <a:schemeClr val="lt2"/>
                </a:solidFill>
                <a:latin typeface="Syne"/>
                <a:ea typeface="Syne"/>
                <a:cs typeface="Syne"/>
                <a:sym typeface="Sy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4" name="Google Shape;104;p13"/>
          <p:cNvSpPr txBox="1">
            <a:spLocks noGrp="1"/>
          </p:cNvSpPr>
          <p:nvPr>
            <p:ph type="subTitle" idx="14"/>
          </p:nvPr>
        </p:nvSpPr>
        <p:spPr>
          <a:xfrm>
            <a:off x="5685928" y="3849660"/>
            <a:ext cx="2744100" cy="5082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05" name="Google Shape;105;p13"/>
          <p:cNvSpPr txBox="1">
            <a:spLocks noGrp="1"/>
          </p:cNvSpPr>
          <p:nvPr>
            <p:ph type="title" idx="15" hasCustomPrompt="1"/>
          </p:nvPr>
        </p:nvSpPr>
        <p:spPr>
          <a:xfrm>
            <a:off x="4829393" y="3172856"/>
            <a:ext cx="677100" cy="699600"/>
          </a:xfrm>
          <a:prstGeom prst="rect">
            <a:avLst/>
          </a:prstGeom>
        </p:spPr>
        <p:txBody>
          <a:bodyPr spcFirstLastPara="1" wrap="square" lIns="0" tIns="0" rIns="0" bIns="0" anchor="ctr" anchorCtr="0">
            <a:noAutofit/>
          </a:bodyPr>
          <a:lstStyle>
            <a:lvl1pPr lvl="0" rtl="0">
              <a:spcBef>
                <a:spcPts val="0"/>
              </a:spcBef>
              <a:spcAft>
                <a:spcPts val="0"/>
              </a:spcAft>
              <a:buSzPts val="4000"/>
              <a:buNone/>
              <a:defRPr sz="3000">
                <a:solidFill>
                  <a:schemeClr val="lt1"/>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106" name="Google Shape;106;p1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CUSTOM_14">
    <p:spTree>
      <p:nvGrpSpPr>
        <p:cNvPr id="1" name="Shape 107"/>
        <p:cNvGrpSpPr/>
        <p:nvPr/>
      </p:nvGrpSpPr>
      <p:grpSpPr>
        <a:xfrm>
          <a:off x="0" y="0"/>
          <a:ext cx="0" cy="0"/>
          <a:chOff x="0" y="0"/>
          <a:chExt cx="0" cy="0"/>
        </a:xfrm>
      </p:grpSpPr>
      <p:sp>
        <p:nvSpPr>
          <p:cNvPr id="108" name="Google Shape;108;p14"/>
          <p:cNvSpPr/>
          <p:nvPr/>
        </p:nvSpPr>
        <p:spPr>
          <a:xfrm rot="10800000">
            <a:off x="7126268" y="-29887"/>
            <a:ext cx="2117712" cy="1377063"/>
          </a:xfrm>
          <a:custGeom>
            <a:avLst/>
            <a:gdLst/>
            <a:ahLst/>
            <a:cxnLst/>
            <a:rect l="l" t="t" r="r" b="b"/>
            <a:pathLst>
              <a:path w="27509" h="17888" extrusionOk="0">
                <a:moveTo>
                  <a:pt x="18162" y="0"/>
                </a:moveTo>
                <a:cubicBezTo>
                  <a:pt x="18036" y="0"/>
                  <a:pt x="17908" y="3"/>
                  <a:pt x="17780" y="8"/>
                </a:cubicBezTo>
                <a:cubicBezTo>
                  <a:pt x="15078" y="74"/>
                  <a:pt x="12443" y="1209"/>
                  <a:pt x="10174" y="2710"/>
                </a:cubicBezTo>
                <a:cubicBezTo>
                  <a:pt x="4971" y="6112"/>
                  <a:pt x="1301" y="11749"/>
                  <a:pt x="1" y="17887"/>
                </a:cubicBezTo>
                <a:lnTo>
                  <a:pt x="23818" y="17887"/>
                </a:lnTo>
                <a:cubicBezTo>
                  <a:pt x="25586" y="15619"/>
                  <a:pt x="26786" y="13150"/>
                  <a:pt x="26987" y="10782"/>
                </a:cubicBezTo>
                <a:cubicBezTo>
                  <a:pt x="27509" y="5200"/>
                  <a:pt x="23973" y="0"/>
                  <a:pt x="1816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109;p14"/>
          <p:cNvSpPr/>
          <p:nvPr/>
        </p:nvSpPr>
        <p:spPr>
          <a:xfrm rot="10800000">
            <a:off x="-3093192" y="2632759"/>
            <a:ext cx="4684127" cy="3017491"/>
          </a:xfrm>
          <a:custGeom>
            <a:avLst/>
            <a:gdLst/>
            <a:ahLst/>
            <a:cxnLst/>
            <a:rect l="l" t="t" r="r" b="b"/>
            <a:pathLst>
              <a:path w="98138" h="63220" extrusionOk="0">
                <a:moveTo>
                  <a:pt x="2536" y="0"/>
                </a:moveTo>
                <a:cubicBezTo>
                  <a:pt x="768" y="2535"/>
                  <a:pt x="1" y="5704"/>
                  <a:pt x="535" y="8740"/>
                </a:cubicBezTo>
                <a:cubicBezTo>
                  <a:pt x="2036" y="17146"/>
                  <a:pt x="12410" y="20982"/>
                  <a:pt x="15879" y="28721"/>
                </a:cubicBezTo>
                <a:cubicBezTo>
                  <a:pt x="17914" y="33257"/>
                  <a:pt x="17280" y="38561"/>
                  <a:pt x="16513" y="43465"/>
                </a:cubicBezTo>
                <a:cubicBezTo>
                  <a:pt x="16079" y="46100"/>
                  <a:pt x="15612" y="48869"/>
                  <a:pt x="16446" y="51437"/>
                </a:cubicBezTo>
                <a:cubicBezTo>
                  <a:pt x="17046" y="53238"/>
                  <a:pt x="18181" y="54739"/>
                  <a:pt x="19448" y="56107"/>
                </a:cubicBezTo>
                <a:cubicBezTo>
                  <a:pt x="23932" y="60782"/>
                  <a:pt x="30436" y="63219"/>
                  <a:pt x="36910" y="63219"/>
                </a:cubicBezTo>
                <a:cubicBezTo>
                  <a:pt x="41754" y="63219"/>
                  <a:pt x="46583" y="61855"/>
                  <a:pt x="50537" y="59042"/>
                </a:cubicBezTo>
                <a:cubicBezTo>
                  <a:pt x="56375" y="54873"/>
                  <a:pt x="60044" y="48301"/>
                  <a:pt x="65548" y="43732"/>
                </a:cubicBezTo>
                <a:cubicBezTo>
                  <a:pt x="70526" y="39593"/>
                  <a:pt x="76988" y="37341"/>
                  <a:pt x="83454" y="37341"/>
                </a:cubicBezTo>
                <a:cubicBezTo>
                  <a:pt x="84180" y="37341"/>
                  <a:pt x="84905" y="37370"/>
                  <a:pt x="85629" y="37427"/>
                </a:cubicBezTo>
                <a:cubicBezTo>
                  <a:pt x="89591" y="37744"/>
                  <a:pt x="93614" y="38905"/>
                  <a:pt x="97525" y="38905"/>
                </a:cubicBezTo>
                <a:cubicBezTo>
                  <a:pt x="97730" y="38905"/>
                  <a:pt x="97934" y="38901"/>
                  <a:pt x="98138" y="38895"/>
                </a:cubicBezTo>
                <a:lnTo>
                  <a:pt x="981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110;p14"/>
          <p:cNvSpPr/>
          <p:nvPr/>
        </p:nvSpPr>
        <p:spPr>
          <a:xfrm rot="10800000">
            <a:off x="-3346390" y="1967594"/>
            <a:ext cx="5871840" cy="3682656"/>
          </a:xfrm>
          <a:custGeom>
            <a:avLst/>
            <a:gdLst/>
            <a:ahLst/>
            <a:cxnLst/>
            <a:rect l="l" t="t" r="r" b="b"/>
            <a:pathLst>
              <a:path w="123022" h="77156" extrusionOk="0">
                <a:moveTo>
                  <a:pt x="5338" y="334"/>
                </a:moveTo>
                <a:cubicBezTo>
                  <a:pt x="0" y="9707"/>
                  <a:pt x="4504" y="20548"/>
                  <a:pt x="12242" y="26986"/>
                </a:cubicBezTo>
                <a:cubicBezTo>
                  <a:pt x="16345" y="30355"/>
                  <a:pt x="21582" y="31990"/>
                  <a:pt x="25519" y="35626"/>
                </a:cubicBezTo>
                <a:cubicBezTo>
                  <a:pt x="30622" y="40363"/>
                  <a:pt x="29121" y="47801"/>
                  <a:pt x="27754" y="53806"/>
                </a:cubicBezTo>
                <a:cubicBezTo>
                  <a:pt x="26586" y="58876"/>
                  <a:pt x="25585" y="64380"/>
                  <a:pt x="28521" y="69083"/>
                </a:cubicBezTo>
                <a:cubicBezTo>
                  <a:pt x="31089" y="73253"/>
                  <a:pt x="36526" y="75421"/>
                  <a:pt x="41130" y="76088"/>
                </a:cubicBezTo>
                <a:cubicBezTo>
                  <a:pt x="46600" y="76889"/>
                  <a:pt x="51537" y="74254"/>
                  <a:pt x="55907" y="71351"/>
                </a:cubicBezTo>
                <a:cubicBezTo>
                  <a:pt x="60977" y="67982"/>
                  <a:pt x="65614" y="63913"/>
                  <a:pt x="71451" y="61845"/>
                </a:cubicBezTo>
                <a:cubicBezTo>
                  <a:pt x="76121" y="60177"/>
                  <a:pt x="81225" y="60143"/>
                  <a:pt x="86095" y="60577"/>
                </a:cubicBezTo>
                <a:cubicBezTo>
                  <a:pt x="91466" y="61077"/>
                  <a:pt x="97103" y="62145"/>
                  <a:pt x="102007" y="64413"/>
                </a:cubicBezTo>
                <a:cubicBezTo>
                  <a:pt x="109412" y="67849"/>
                  <a:pt x="114315" y="75221"/>
                  <a:pt x="122488" y="77056"/>
                </a:cubicBezTo>
                <a:cubicBezTo>
                  <a:pt x="122855" y="77156"/>
                  <a:pt x="123022" y="76555"/>
                  <a:pt x="122655" y="76488"/>
                </a:cubicBezTo>
                <a:cubicBezTo>
                  <a:pt x="117184" y="75254"/>
                  <a:pt x="113014" y="71418"/>
                  <a:pt x="108745" y="68082"/>
                </a:cubicBezTo>
                <a:cubicBezTo>
                  <a:pt x="104342" y="64680"/>
                  <a:pt x="99772" y="62545"/>
                  <a:pt x="94334" y="61344"/>
                </a:cubicBezTo>
                <a:cubicBezTo>
                  <a:pt x="88497" y="60043"/>
                  <a:pt x="82393" y="59343"/>
                  <a:pt x="76422" y="60077"/>
                </a:cubicBezTo>
                <a:cubicBezTo>
                  <a:pt x="70751" y="60811"/>
                  <a:pt x="65947" y="63546"/>
                  <a:pt x="61378" y="66748"/>
                </a:cubicBezTo>
                <a:cubicBezTo>
                  <a:pt x="56441" y="70217"/>
                  <a:pt x="51571" y="74354"/>
                  <a:pt x="45466" y="75488"/>
                </a:cubicBezTo>
                <a:cubicBezTo>
                  <a:pt x="39295" y="76655"/>
                  <a:pt x="31423" y="73320"/>
                  <a:pt x="28421" y="67716"/>
                </a:cubicBezTo>
                <a:cubicBezTo>
                  <a:pt x="25252" y="61811"/>
                  <a:pt x="28621" y="54239"/>
                  <a:pt x="29521" y="48168"/>
                </a:cubicBezTo>
                <a:cubicBezTo>
                  <a:pt x="30189" y="43398"/>
                  <a:pt x="29388" y="38695"/>
                  <a:pt x="25919" y="35192"/>
                </a:cubicBezTo>
                <a:cubicBezTo>
                  <a:pt x="23717" y="32991"/>
                  <a:pt x="20749" y="31556"/>
                  <a:pt x="18047" y="30122"/>
                </a:cubicBezTo>
                <a:cubicBezTo>
                  <a:pt x="14778" y="28321"/>
                  <a:pt x="11842" y="26152"/>
                  <a:pt x="9340" y="23384"/>
                </a:cubicBezTo>
                <a:cubicBezTo>
                  <a:pt x="3736" y="17313"/>
                  <a:pt x="1602" y="8106"/>
                  <a:pt x="5871" y="701"/>
                </a:cubicBezTo>
                <a:cubicBezTo>
                  <a:pt x="6071" y="301"/>
                  <a:pt x="5538" y="0"/>
                  <a:pt x="5338" y="334"/>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111;p14"/>
          <p:cNvSpPr txBox="1">
            <a:spLocks noGrp="1"/>
          </p:cNvSpPr>
          <p:nvPr>
            <p:ph type="title"/>
          </p:nvPr>
        </p:nvSpPr>
        <p:spPr>
          <a:xfrm>
            <a:off x="1595700" y="3157300"/>
            <a:ext cx="5952600" cy="374400"/>
          </a:xfrm>
          <a:prstGeom prst="rect">
            <a:avLst/>
          </a:prstGeom>
        </p:spPr>
        <p:txBody>
          <a:bodyPr spcFirstLastPara="1" wrap="square" lIns="0" tIns="0" rIns="0" bIns="0" anchor="t" anchorCtr="0">
            <a:noAutofit/>
          </a:bodyPr>
          <a:lstStyle>
            <a:lvl1pPr lvl="0" algn="r" rtl="0">
              <a:spcBef>
                <a:spcPts val="0"/>
              </a:spcBef>
              <a:spcAft>
                <a:spcPts val="0"/>
              </a:spcAft>
              <a:buSzPts val="2800"/>
              <a:buNone/>
              <a:defRPr sz="2100" b="1">
                <a:latin typeface="Syne"/>
                <a:ea typeface="Syne"/>
                <a:cs typeface="Syne"/>
                <a:sym typeface="Sy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2" name="Google Shape;112;p14"/>
          <p:cNvSpPr txBox="1">
            <a:spLocks noGrp="1"/>
          </p:cNvSpPr>
          <p:nvPr>
            <p:ph type="subTitle" idx="1"/>
          </p:nvPr>
        </p:nvSpPr>
        <p:spPr>
          <a:xfrm>
            <a:off x="1595700" y="1611800"/>
            <a:ext cx="5951400" cy="12939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1800"/>
              <a:buNone/>
              <a:defRPr sz="27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3" name="Google Shape;113;p1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p:cSld name="CUSTOM_2">
    <p:spTree>
      <p:nvGrpSpPr>
        <p:cNvPr id="1" name="Shape 114"/>
        <p:cNvGrpSpPr/>
        <p:nvPr/>
      </p:nvGrpSpPr>
      <p:grpSpPr>
        <a:xfrm>
          <a:off x="0" y="0"/>
          <a:ext cx="0" cy="0"/>
          <a:chOff x="0" y="0"/>
          <a:chExt cx="0" cy="0"/>
        </a:xfrm>
      </p:grpSpPr>
      <p:sp>
        <p:nvSpPr>
          <p:cNvPr id="115" name="Google Shape;115;p15"/>
          <p:cNvSpPr/>
          <p:nvPr/>
        </p:nvSpPr>
        <p:spPr>
          <a:xfrm rot="10800000" flipH="1">
            <a:off x="6726600" y="-233325"/>
            <a:ext cx="2947210" cy="1506323"/>
          </a:xfrm>
          <a:custGeom>
            <a:avLst/>
            <a:gdLst/>
            <a:ahLst/>
            <a:cxnLst/>
            <a:rect l="l" t="t" r="r" b="b"/>
            <a:pathLst>
              <a:path w="48102" h="24585" extrusionOk="0">
                <a:moveTo>
                  <a:pt x="46834" y="4870"/>
                </a:moveTo>
                <a:cubicBezTo>
                  <a:pt x="45533" y="1835"/>
                  <a:pt x="41997" y="0"/>
                  <a:pt x="38762" y="601"/>
                </a:cubicBezTo>
                <a:cubicBezTo>
                  <a:pt x="35626" y="1168"/>
                  <a:pt x="33358" y="3536"/>
                  <a:pt x="31023" y="5838"/>
                </a:cubicBezTo>
                <a:cubicBezTo>
                  <a:pt x="29121" y="7706"/>
                  <a:pt x="27153" y="9540"/>
                  <a:pt x="24652" y="10308"/>
                </a:cubicBezTo>
                <a:cubicBezTo>
                  <a:pt x="19314" y="11875"/>
                  <a:pt x="13544" y="7939"/>
                  <a:pt x="8173" y="9273"/>
                </a:cubicBezTo>
                <a:cubicBezTo>
                  <a:pt x="4671" y="10141"/>
                  <a:pt x="2202" y="13043"/>
                  <a:pt x="968" y="16512"/>
                </a:cubicBezTo>
                <a:cubicBezTo>
                  <a:pt x="368" y="18146"/>
                  <a:pt x="34" y="19881"/>
                  <a:pt x="1" y="21582"/>
                </a:cubicBezTo>
                <a:cubicBezTo>
                  <a:pt x="1" y="22583"/>
                  <a:pt x="34" y="23584"/>
                  <a:pt x="268" y="24584"/>
                </a:cubicBezTo>
                <a:lnTo>
                  <a:pt x="7439" y="24584"/>
                </a:lnTo>
                <a:lnTo>
                  <a:pt x="37194" y="24584"/>
                </a:lnTo>
                <a:cubicBezTo>
                  <a:pt x="37928" y="23384"/>
                  <a:pt x="38795" y="22216"/>
                  <a:pt x="39696" y="21149"/>
                </a:cubicBezTo>
                <a:cubicBezTo>
                  <a:pt x="41764" y="18747"/>
                  <a:pt x="44032" y="16545"/>
                  <a:pt x="45667" y="13843"/>
                </a:cubicBezTo>
                <a:cubicBezTo>
                  <a:pt x="47268" y="11175"/>
                  <a:pt x="48102" y="7772"/>
                  <a:pt x="46834" y="487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116;p15"/>
          <p:cNvSpPr/>
          <p:nvPr/>
        </p:nvSpPr>
        <p:spPr>
          <a:xfrm rot="10800000" flipH="1">
            <a:off x="-798250" y="3199269"/>
            <a:ext cx="3075543" cy="2222829"/>
          </a:xfrm>
          <a:custGeom>
            <a:avLst/>
            <a:gdLst/>
            <a:ahLst/>
            <a:cxnLst/>
            <a:rect l="l" t="t" r="r" b="b"/>
            <a:pathLst>
              <a:path w="37294" h="26954" extrusionOk="0">
                <a:moveTo>
                  <a:pt x="37060" y="8807"/>
                </a:moveTo>
                <a:cubicBezTo>
                  <a:pt x="36994" y="7840"/>
                  <a:pt x="36727" y="6872"/>
                  <a:pt x="36193" y="6138"/>
                </a:cubicBezTo>
                <a:cubicBezTo>
                  <a:pt x="32390" y="668"/>
                  <a:pt x="24718" y="7406"/>
                  <a:pt x="20282" y="3303"/>
                </a:cubicBezTo>
                <a:cubicBezTo>
                  <a:pt x="18180" y="1268"/>
                  <a:pt x="17546" y="1"/>
                  <a:pt x="14111" y="1068"/>
                </a:cubicBezTo>
                <a:cubicBezTo>
                  <a:pt x="11342" y="1902"/>
                  <a:pt x="8940" y="4270"/>
                  <a:pt x="8507" y="7206"/>
                </a:cubicBezTo>
                <a:cubicBezTo>
                  <a:pt x="8240" y="8707"/>
                  <a:pt x="8507" y="10275"/>
                  <a:pt x="8407" y="11842"/>
                </a:cubicBezTo>
                <a:cubicBezTo>
                  <a:pt x="8373" y="12743"/>
                  <a:pt x="8206" y="13644"/>
                  <a:pt x="7706" y="14411"/>
                </a:cubicBezTo>
                <a:cubicBezTo>
                  <a:pt x="6272" y="16813"/>
                  <a:pt x="2836" y="17280"/>
                  <a:pt x="1435" y="19715"/>
                </a:cubicBezTo>
                <a:cubicBezTo>
                  <a:pt x="1" y="22350"/>
                  <a:pt x="2269" y="25986"/>
                  <a:pt x="5238" y="26453"/>
                </a:cubicBezTo>
                <a:cubicBezTo>
                  <a:pt x="8206" y="26953"/>
                  <a:pt x="11209" y="25085"/>
                  <a:pt x="12876" y="22550"/>
                </a:cubicBezTo>
                <a:cubicBezTo>
                  <a:pt x="13911" y="20916"/>
                  <a:pt x="14611" y="19048"/>
                  <a:pt x="16045" y="17747"/>
                </a:cubicBezTo>
                <a:cubicBezTo>
                  <a:pt x="17880" y="16145"/>
                  <a:pt x="20482" y="15912"/>
                  <a:pt x="22984" y="16145"/>
                </a:cubicBezTo>
                <a:cubicBezTo>
                  <a:pt x="23351" y="16179"/>
                  <a:pt x="23684" y="16212"/>
                  <a:pt x="24051" y="16246"/>
                </a:cubicBezTo>
                <a:cubicBezTo>
                  <a:pt x="26853" y="16579"/>
                  <a:pt x="29722" y="17146"/>
                  <a:pt x="32357" y="16145"/>
                </a:cubicBezTo>
                <a:cubicBezTo>
                  <a:pt x="35326" y="15011"/>
                  <a:pt x="37294" y="11876"/>
                  <a:pt x="37060" y="880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 name="Google Shape;117;p15"/>
          <p:cNvSpPr/>
          <p:nvPr/>
        </p:nvSpPr>
        <p:spPr>
          <a:xfrm rot="10369521" flipH="1">
            <a:off x="-177835" y="3407852"/>
            <a:ext cx="2155859" cy="1948081"/>
          </a:xfrm>
          <a:custGeom>
            <a:avLst/>
            <a:gdLst/>
            <a:ahLst/>
            <a:cxnLst/>
            <a:rect l="l" t="t" r="r" b="b"/>
            <a:pathLst>
              <a:path w="69217" h="62546" extrusionOk="0">
                <a:moveTo>
                  <a:pt x="68549" y="368"/>
                </a:moveTo>
                <a:cubicBezTo>
                  <a:pt x="68015" y="5004"/>
                  <a:pt x="65680" y="9007"/>
                  <a:pt x="62211" y="12043"/>
                </a:cubicBezTo>
                <a:cubicBezTo>
                  <a:pt x="58542" y="15312"/>
                  <a:pt x="54005" y="16446"/>
                  <a:pt x="49202" y="16313"/>
                </a:cubicBezTo>
                <a:cubicBezTo>
                  <a:pt x="44932" y="16179"/>
                  <a:pt x="41163" y="16413"/>
                  <a:pt x="38327" y="19948"/>
                </a:cubicBezTo>
                <a:cubicBezTo>
                  <a:pt x="35592" y="23284"/>
                  <a:pt x="35559" y="27821"/>
                  <a:pt x="35259" y="31857"/>
                </a:cubicBezTo>
                <a:cubicBezTo>
                  <a:pt x="34825" y="37328"/>
                  <a:pt x="32824" y="41564"/>
                  <a:pt x="27553" y="43766"/>
                </a:cubicBezTo>
                <a:cubicBezTo>
                  <a:pt x="23550" y="45433"/>
                  <a:pt x="19080" y="45433"/>
                  <a:pt x="14844" y="45667"/>
                </a:cubicBezTo>
                <a:cubicBezTo>
                  <a:pt x="11141" y="45867"/>
                  <a:pt x="7305" y="46501"/>
                  <a:pt x="4470" y="49136"/>
                </a:cubicBezTo>
                <a:cubicBezTo>
                  <a:pt x="1201" y="52172"/>
                  <a:pt x="467" y="57942"/>
                  <a:pt x="33" y="62145"/>
                </a:cubicBezTo>
                <a:cubicBezTo>
                  <a:pt x="0" y="62546"/>
                  <a:pt x="634" y="62546"/>
                  <a:pt x="667" y="62145"/>
                </a:cubicBezTo>
                <a:cubicBezTo>
                  <a:pt x="1234" y="56541"/>
                  <a:pt x="2469" y="49803"/>
                  <a:pt x="8239" y="47468"/>
                </a:cubicBezTo>
                <a:cubicBezTo>
                  <a:pt x="12342" y="45800"/>
                  <a:pt x="17079" y="46367"/>
                  <a:pt x="21382" y="45867"/>
                </a:cubicBezTo>
                <a:cubicBezTo>
                  <a:pt x="24751" y="45500"/>
                  <a:pt x="28520" y="44633"/>
                  <a:pt x="31222" y="42398"/>
                </a:cubicBezTo>
                <a:cubicBezTo>
                  <a:pt x="34525" y="39696"/>
                  <a:pt x="35492" y="35993"/>
                  <a:pt x="35859" y="31857"/>
                </a:cubicBezTo>
                <a:cubicBezTo>
                  <a:pt x="36326" y="26720"/>
                  <a:pt x="36493" y="21016"/>
                  <a:pt x="41396" y="17980"/>
                </a:cubicBezTo>
                <a:cubicBezTo>
                  <a:pt x="43698" y="16613"/>
                  <a:pt x="46667" y="16813"/>
                  <a:pt x="49202" y="16880"/>
                </a:cubicBezTo>
                <a:cubicBezTo>
                  <a:pt x="51337" y="16946"/>
                  <a:pt x="53372" y="16846"/>
                  <a:pt x="55440" y="16313"/>
                </a:cubicBezTo>
                <a:cubicBezTo>
                  <a:pt x="62745" y="14478"/>
                  <a:pt x="68349" y="7706"/>
                  <a:pt x="69183" y="334"/>
                </a:cubicBezTo>
                <a:cubicBezTo>
                  <a:pt x="69216" y="1"/>
                  <a:pt x="68582" y="1"/>
                  <a:pt x="68549" y="36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118;p15"/>
          <p:cNvSpPr/>
          <p:nvPr/>
        </p:nvSpPr>
        <p:spPr>
          <a:xfrm rot="10800000" flipH="1">
            <a:off x="7318425" y="-149877"/>
            <a:ext cx="1917225" cy="1847175"/>
          </a:xfrm>
          <a:custGeom>
            <a:avLst/>
            <a:gdLst/>
            <a:ahLst/>
            <a:cxnLst/>
            <a:rect l="l" t="t" r="r" b="b"/>
            <a:pathLst>
              <a:path w="76689" h="73887" extrusionOk="0">
                <a:moveTo>
                  <a:pt x="76355" y="6972"/>
                </a:moveTo>
                <a:cubicBezTo>
                  <a:pt x="71552" y="4170"/>
                  <a:pt x="66648" y="1468"/>
                  <a:pt x="60977" y="1368"/>
                </a:cubicBezTo>
                <a:cubicBezTo>
                  <a:pt x="56341" y="1301"/>
                  <a:pt x="52304" y="3603"/>
                  <a:pt x="49969" y="7606"/>
                </a:cubicBezTo>
                <a:cubicBezTo>
                  <a:pt x="47601" y="11675"/>
                  <a:pt x="47201" y="16645"/>
                  <a:pt x="45700" y="21049"/>
                </a:cubicBezTo>
                <a:cubicBezTo>
                  <a:pt x="43798" y="26786"/>
                  <a:pt x="39429" y="32290"/>
                  <a:pt x="34592" y="35859"/>
                </a:cubicBezTo>
                <a:cubicBezTo>
                  <a:pt x="32257" y="37560"/>
                  <a:pt x="29522" y="38695"/>
                  <a:pt x="26653" y="38961"/>
                </a:cubicBezTo>
                <a:cubicBezTo>
                  <a:pt x="23284" y="39228"/>
                  <a:pt x="19981" y="37827"/>
                  <a:pt x="16946" y="36660"/>
                </a:cubicBezTo>
                <a:cubicBezTo>
                  <a:pt x="12476" y="34925"/>
                  <a:pt x="7239" y="33691"/>
                  <a:pt x="3269" y="37160"/>
                </a:cubicBezTo>
                <a:cubicBezTo>
                  <a:pt x="0" y="40029"/>
                  <a:pt x="101" y="44665"/>
                  <a:pt x="2169" y="48068"/>
                </a:cubicBezTo>
                <a:cubicBezTo>
                  <a:pt x="3336" y="50003"/>
                  <a:pt x="5104" y="51537"/>
                  <a:pt x="6639" y="53172"/>
                </a:cubicBezTo>
                <a:cubicBezTo>
                  <a:pt x="8840" y="55440"/>
                  <a:pt x="10508" y="57942"/>
                  <a:pt x="11575" y="60944"/>
                </a:cubicBezTo>
                <a:cubicBezTo>
                  <a:pt x="12943" y="64947"/>
                  <a:pt x="12843" y="69350"/>
                  <a:pt x="11575" y="73353"/>
                </a:cubicBezTo>
                <a:cubicBezTo>
                  <a:pt x="11442" y="73720"/>
                  <a:pt x="12009" y="73886"/>
                  <a:pt x="12142" y="73519"/>
                </a:cubicBezTo>
                <a:cubicBezTo>
                  <a:pt x="13644" y="69016"/>
                  <a:pt x="13543" y="63913"/>
                  <a:pt x="11675" y="59543"/>
                </a:cubicBezTo>
                <a:cubicBezTo>
                  <a:pt x="10775" y="57341"/>
                  <a:pt x="9507" y="55407"/>
                  <a:pt x="7939" y="53605"/>
                </a:cubicBezTo>
                <a:cubicBezTo>
                  <a:pt x="6038" y="51504"/>
                  <a:pt x="3870" y="49702"/>
                  <a:pt x="2369" y="47267"/>
                </a:cubicBezTo>
                <a:cubicBezTo>
                  <a:pt x="701" y="44599"/>
                  <a:pt x="968" y="41430"/>
                  <a:pt x="2602" y="38861"/>
                </a:cubicBezTo>
                <a:cubicBezTo>
                  <a:pt x="4771" y="35426"/>
                  <a:pt x="9040" y="35225"/>
                  <a:pt x="12643" y="35993"/>
                </a:cubicBezTo>
                <a:cubicBezTo>
                  <a:pt x="18147" y="37160"/>
                  <a:pt x="22717" y="40429"/>
                  <a:pt x="28554" y="39328"/>
                </a:cubicBezTo>
                <a:cubicBezTo>
                  <a:pt x="33491" y="38394"/>
                  <a:pt x="37527" y="34592"/>
                  <a:pt x="40596" y="30922"/>
                </a:cubicBezTo>
                <a:cubicBezTo>
                  <a:pt x="43965" y="26853"/>
                  <a:pt x="46167" y="22383"/>
                  <a:pt x="47468" y="17246"/>
                </a:cubicBezTo>
                <a:cubicBezTo>
                  <a:pt x="48769" y="12075"/>
                  <a:pt x="49836" y="6405"/>
                  <a:pt x="54806" y="3503"/>
                </a:cubicBezTo>
                <a:cubicBezTo>
                  <a:pt x="60710" y="0"/>
                  <a:pt x="68049" y="3136"/>
                  <a:pt x="73453" y="6071"/>
                </a:cubicBezTo>
                <a:cubicBezTo>
                  <a:pt x="74320" y="6538"/>
                  <a:pt x="75154" y="7039"/>
                  <a:pt x="75988" y="7539"/>
                </a:cubicBezTo>
                <a:cubicBezTo>
                  <a:pt x="76388" y="7706"/>
                  <a:pt x="76689" y="7172"/>
                  <a:pt x="76355" y="697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 name="Google Shape;119;p15"/>
          <p:cNvSpPr txBox="1">
            <a:spLocks noGrp="1"/>
          </p:cNvSpPr>
          <p:nvPr>
            <p:ph type="title"/>
          </p:nvPr>
        </p:nvSpPr>
        <p:spPr>
          <a:xfrm>
            <a:off x="2140950" y="1473238"/>
            <a:ext cx="4864500" cy="800100"/>
          </a:xfrm>
          <a:prstGeom prst="rect">
            <a:avLst/>
          </a:prstGeom>
        </p:spPr>
        <p:txBody>
          <a:bodyPr spcFirstLastPara="1" wrap="square" lIns="0" tIns="0" rIns="0" bIns="0" anchor="t" anchorCtr="0">
            <a:noAutofit/>
          </a:bodyPr>
          <a:lstStyle>
            <a:lvl1pPr lvl="0" rtl="0">
              <a:lnSpc>
                <a:spcPct val="90000"/>
              </a:lnSpc>
              <a:spcBef>
                <a:spcPts val="0"/>
              </a:spcBef>
              <a:spcAft>
                <a:spcPts val="0"/>
              </a:spcAft>
              <a:buSzPts val="5200"/>
              <a:buFont typeface="Commissioner"/>
              <a:buNone/>
              <a:defRPr sz="4500">
                <a:latin typeface="Commissioner ExtraBold"/>
                <a:ea typeface="Commissioner ExtraBold"/>
                <a:cs typeface="Commissioner ExtraBold"/>
                <a:sym typeface="Commissioner ExtraBold"/>
              </a:defRPr>
            </a:lvl1pPr>
            <a:lvl2pPr lvl="1" algn="ctr" rtl="0">
              <a:spcBef>
                <a:spcPts val="0"/>
              </a:spcBef>
              <a:spcAft>
                <a:spcPts val="0"/>
              </a:spcAft>
              <a:buSzPts val="5200"/>
              <a:buNone/>
              <a:defRPr sz="4200"/>
            </a:lvl2pPr>
            <a:lvl3pPr lvl="2" algn="ctr" rtl="0">
              <a:spcBef>
                <a:spcPts val="0"/>
              </a:spcBef>
              <a:spcAft>
                <a:spcPts val="0"/>
              </a:spcAft>
              <a:buSzPts val="5200"/>
              <a:buNone/>
              <a:defRPr sz="4200"/>
            </a:lvl3pPr>
            <a:lvl4pPr lvl="3" algn="ctr" rtl="0">
              <a:spcBef>
                <a:spcPts val="0"/>
              </a:spcBef>
              <a:spcAft>
                <a:spcPts val="0"/>
              </a:spcAft>
              <a:buSzPts val="5200"/>
              <a:buNone/>
              <a:defRPr sz="4200"/>
            </a:lvl4pPr>
            <a:lvl5pPr lvl="4" algn="ctr" rtl="0">
              <a:spcBef>
                <a:spcPts val="0"/>
              </a:spcBef>
              <a:spcAft>
                <a:spcPts val="0"/>
              </a:spcAft>
              <a:buSzPts val="5200"/>
              <a:buNone/>
              <a:defRPr sz="4200"/>
            </a:lvl5pPr>
            <a:lvl6pPr lvl="5" algn="ctr" rtl="0">
              <a:spcBef>
                <a:spcPts val="0"/>
              </a:spcBef>
              <a:spcAft>
                <a:spcPts val="0"/>
              </a:spcAft>
              <a:buSzPts val="5200"/>
              <a:buNone/>
              <a:defRPr sz="4200"/>
            </a:lvl6pPr>
            <a:lvl7pPr lvl="6" algn="ctr" rtl="0">
              <a:spcBef>
                <a:spcPts val="0"/>
              </a:spcBef>
              <a:spcAft>
                <a:spcPts val="0"/>
              </a:spcAft>
              <a:buSzPts val="5200"/>
              <a:buNone/>
              <a:defRPr sz="4200"/>
            </a:lvl7pPr>
            <a:lvl8pPr lvl="7" algn="ctr" rtl="0">
              <a:spcBef>
                <a:spcPts val="0"/>
              </a:spcBef>
              <a:spcAft>
                <a:spcPts val="0"/>
              </a:spcAft>
              <a:buSzPts val="5200"/>
              <a:buNone/>
              <a:defRPr sz="4200"/>
            </a:lvl8pPr>
            <a:lvl9pPr lvl="8" algn="ctr" rtl="0">
              <a:spcBef>
                <a:spcPts val="0"/>
              </a:spcBef>
              <a:spcAft>
                <a:spcPts val="0"/>
              </a:spcAft>
              <a:buSzPts val="5200"/>
              <a:buNone/>
              <a:defRPr sz="4200"/>
            </a:lvl9pPr>
          </a:lstStyle>
          <a:p>
            <a:endParaRPr/>
          </a:p>
        </p:txBody>
      </p:sp>
      <p:sp>
        <p:nvSpPr>
          <p:cNvPr id="120" name="Google Shape;120;p15"/>
          <p:cNvSpPr txBox="1">
            <a:spLocks noGrp="1"/>
          </p:cNvSpPr>
          <p:nvPr>
            <p:ph type="subTitle" idx="1"/>
          </p:nvPr>
        </p:nvSpPr>
        <p:spPr>
          <a:xfrm>
            <a:off x="2138550" y="2361274"/>
            <a:ext cx="4866900" cy="12555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21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21" name="Google Shape;121;p1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hree columns">
  <p:cSld name="CUSTOM_3">
    <p:spTree>
      <p:nvGrpSpPr>
        <p:cNvPr id="1" name="Shape 122"/>
        <p:cNvGrpSpPr/>
        <p:nvPr/>
      </p:nvGrpSpPr>
      <p:grpSpPr>
        <a:xfrm>
          <a:off x="0" y="0"/>
          <a:ext cx="0" cy="0"/>
          <a:chOff x="0" y="0"/>
          <a:chExt cx="0" cy="0"/>
        </a:xfrm>
      </p:grpSpPr>
      <p:sp>
        <p:nvSpPr>
          <p:cNvPr id="123" name="Google Shape;123;p16"/>
          <p:cNvSpPr/>
          <p:nvPr/>
        </p:nvSpPr>
        <p:spPr>
          <a:xfrm>
            <a:off x="-21275" y="-60700"/>
            <a:ext cx="2635657" cy="1136802"/>
          </a:xfrm>
          <a:custGeom>
            <a:avLst/>
            <a:gdLst/>
            <a:ahLst/>
            <a:cxnLst/>
            <a:rect l="l" t="t" r="r" b="b"/>
            <a:pathLst>
              <a:path w="66515" h="28689" extrusionOk="0">
                <a:moveTo>
                  <a:pt x="58376" y="1202"/>
                </a:moveTo>
                <a:lnTo>
                  <a:pt x="1" y="1202"/>
                </a:lnTo>
                <a:lnTo>
                  <a:pt x="1" y="28688"/>
                </a:lnTo>
                <a:cubicBezTo>
                  <a:pt x="835" y="23684"/>
                  <a:pt x="167" y="18214"/>
                  <a:pt x="1669" y="13244"/>
                </a:cubicBezTo>
                <a:cubicBezTo>
                  <a:pt x="2636" y="10141"/>
                  <a:pt x="4471" y="7306"/>
                  <a:pt x="6972" y="5171"/>
                </a:cubicBezTo>
                <a:cubicBezTo>
                  <a:pt x="8207" y="4070"/>
                  <a:pt x="9674" y="3170"/>
                  <a:pt x="11242" y="2536"/>
                </a:cubicBezTo>
                <a:cubicBezTo>
                  <a:pt x="17513" y="1"/>
                  <a:pt x="24752" y="2503"/>
                  <a:pt x="30522" y="6072"/>
                </a:cubicBezTo>
                <a:cubicBezTo>
                  <a:pt x="33091" y="7640"/>
                  <a:pt x="35760" y="9474"/>
                  <a:pt x="38695" y="9241"/>
                </a:cubicBezTo>
                <a:cubicBezTo>
                  <a:pt x="42464" y="8974"/>
                  <a:pt x="45867" y="5371"/>
                  <a:pt x="49369" y="6706"/>
                </a:cubicBezTo>
                <a:cubicBezTo>
                  <a:pt x="51371" y="7473"/>
                  <a:pt x="52505" y="9541"/>
                  <a:pt x="53539" y="11409"/>
                </a:cubicBezTo>
                <a:cubicBezTo>
                  <a:pt x="53539" y="11409"/>
                  <a:pt x="53539" y="11476"/>
                  <a:pt x="53606" y="11476"/>
                </a:cubicBezTo>
                <a:cubicBezTo>
                  <a:pt x="54640" y="13344"/>
                  <a:pt x="56141" y="15345"/>
                  <a:pt x="58242" y="15545"/>
                </a:cubicBezTo>
                <a:cubicBezTo>
                  <a:pt x="60844" y="15812"/>
                  <a:pt x="62846" y="13244"/>
                  <a:pt x="63746" y="10842"/>
                </a:cubicBezTo>
                <a:cubicBezTo>
                  <a:pt x="64947" y="7806"/>
                  <a:pt x="65347" y="4237"/>
                  <a:pt x="66515" y="1235"/>
                </a:cubicBezTo>
                <a:lnTo>
                  <a:pt x="58376" y="123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 name="Google Shape;124;p16"/>
          <p:cNvSpPr/>
          <p:nvPr/>
        </p:nvSpPr>
        <p:spPr>
          <a:xfrm rot="10800000">
            <a:off x="6034253" y="4475810"/>
            <a:ext cx="3336125" cy="833615"/>
          </a:xfrm>
          <a:custGeom>
            <a:avLst/>
            <a:gdLst/>
            <a:ahLst/>
            <a:cxnLst/>
            <a:rect l="l" t="t" r="r" b="b"/>
            <a:pathLst>
              <a:path w="62079" h="15512" extrusionOk="0">
                <a:moveTo>
                  <a:pt x="34" y="1"/>
                </a:moveTo>
                <a:cubicBezTo>
                  <a:pt x="1" y="2502"/>
                  <a:pt x="201" y="4971"/>
                  <a:pt x="1202" y="7206"/>
                </a:cubicBezTo>
                <a:cubicBezTo>
                  <a:pt x="2669" y="10541"/>
                  <a:pt x="5772" y="13043"/>
                  <a:pt x="9241" y="14211"/>
                </a:cubicBezTo>
                <a:cubicBezTo>
                  <a:pt x="9608" y="14344"/>
                  <a:pt x="10008" y="14478"/>
                  <a:pt x="10408" y="14544"/>
                </a:cubicBezTo>
                <a:cubicBezTo>
                  <a:pt x="14378" y="15512"/>
                  <a:pt x="18581" y="14945"/>
                  <a:pt x="22384" y="13477"/>
                </a:cubicBezTo>
                <a:cubicBezTo>
                  <a:pt x="23084" y="13177"/>
                  <a:pt x="23851" y="12876"/>
                  <a:pt x="24552" y="12543"/>
                </a:cubicBezTo>
                <a:cubicBezTo>
                  <a:pt x="27187" y="11342"/>
                  <a:pt x="29722" y="9974"/>
                  <a:pt x="32524" y="9341"/>
                </a:cubicBezTo>
                <a:cubicBezTo>
                  <a:pt x="35927" y="8540"/>
                  <a:pt x="39462" y="8974"/>
                  <a:pt x="42965" y="9207"/>
                </a:cubicBezTo>
                <a:cubicBezTo>
                  <a:pt x="46034" y="9474"/>
                  <a:pt x="49069" y="9574"/>
                  <a:pt x="51971" y="8840"/>
                </a:cubicBezTo>
                <a:cubicBezTo>
                  <a:pt x="56475" y="7673"/>
                  <a:pt x="60277" y="4270"/>
                  <a:pt x="62079" y="1"/>
                </a:cubicBezTo>
                <a:lnTo>
                  <a:pt x="3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 name="Google Shape;125;p16"/>
          <p:cNvSpPr txBox="1">
            <a:spLocks noGrp="1"/>
          </p:cNvSpPr>
          <p:nvPr>
            <p:ph type="title"/>
          </p:nvPr>
        </p:nvSpPr>
        <p:spPr>
          <a:xfrm>
            <a:off x="776299" y="3228725"/>
            <a:ext cx="2313300" cy="276300"/>
          </a:xfrm>
          <a:prstGeom prst="rect">
            <a:avLst/>
          </a:prstGeom>
        </p:spPr>
        <p:txBody>
          <a:bodyPr spcFirstLastPara="1" wrap="square" lIns="0" tIns="0" rIns="0" bIns="0" anchor="t" anchorCtr="0">
            <a:noAutofit/>
          </a:bodyPr>
          <a:lstStyle>
            <a:lvl1pPr lvl="0" rtl="0">
              <a:lnSpc>
                <a:spcPct val="80000"/>
              </a:lnSpc>
              <a:spcBef>
                <a:spcPts val="0"/>
              </a:spcBef>
              <a:spcAft>
                <a:spcPts val="0"/>
              </a:spcAft>
              <a:buSzPts val="2800"/>
              <a:buNone/>
              <a:defRPr sz="2000" b="1">
                <a:solidFill>
                  <a:schemeClr val="lt2"/>
                </a:solidFill>
                <a:latin typeface="Syne"/>
                <a:ea typeface="Syne"/>
                <a:cs typeface="Syne"/>
                <a:sym typeface="Sy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6" name="Google Shape;126;p16"/>
          <p:cNvSpPr txBox="1">
            <a:spLocks noGrp="1"/>
          </p:cNvSpPr>
          <p:nvPr>
            <p:ph type="subTitle" idx="1"/>
          </p:nvPr>
        </p:nvSpPr>
        <p:spPr>
          <a:xfrm>
            <a:off x="778249" y="3718907"/>
            <a:ext cx="2309400" cy="7950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27" name="Google Shape;127;p16"/>
          <p:cNvSpPr txBox="1">
            <a:spLocks noGrp="1"/>
          </p:cNvSpPr>
          <p:nvPr>
            <p:ph type="title" idx="2"/>
          </p:nvPr>
        </p:nvSpPr>
        <p:spPr>
          <a:xfrm>
            <a:off x="3415350" y="3228725"/>
            <a:ext cx="2313300" cy="276300"/>
          </a:xfrm>
          <a:prstGeom prst="rect">
            <a:avLst/>
          </a:prstGeom>
        </p:spPr>
        <p:txBody>
          <a:bodyPr spcFirstLastPara="1" wrap="square" lIns="0" tIns="0" rIns="0" bIns="0" anchor="t" anchorCtr="0">
            <a:noAutofit/>
          </a:bodyPr>
          <a:lstStyle>
            <a:lvl1pPr lvl="0" rtl="0">
              <a:lnSpc>
                <a:spcPct val="80000"/>
              </a:lnSpc>
              <a:spcBef>
                <a:spcPts val="0"/>
              </a:spcBef>
              <a:spcAft>
                <a:spcPts val="0"/>
              </a:spcAft>
              <a:buSzPts val="2800"/>
              <a:buNone/>
              <a:defRPr sz="2000" b="1">
                <a:solidFill>
                  <a:schemeClr val="lt2"/>
                </a:solidFill>
                <a:latin typeface="Syne"/>
                <a:ea typeface="Syne"/>
                <a:cs typeface="Syne"/>
                <a:sym typeface="Sy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8" name="Google Shape;128;p16"/>
          <p:cNvSpPr txBox="1">
            <a:spLocks noGrp="1"/>
          </p:cNvSpPr>
          <p:nvPr>
            <p:ph type="subTitle" idx="3"/>
          </p:nvPr>
        </p:nvSpPr>
        <p:spPr>
          <a:xfrm>
            <a:off x="3415350" y="3718907"/>
            <a:ext cx="2313300" cy="7950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29" name="Google Shape;129;p16"/>
          <p:cNvSpPr txBox="1">
            <a:spLocks noGrp="1"/>
          </p:cNvSpPr>
          <p:nvPr>
            <p:ph type="title" idx="4"/>
          </p:nvPr>
        </p:nvSpPr>
        <p:spPr>
          <a:xfrm>
            <a:off x="6031851" y="3228725"/>
            <a:ext cx="2313300" cy="276300"/>
          </a:xfrm>
          <a:prstGeom prst="rect">
            <a:avLst/>
          </a:prstGeom>
        </p:spPr>
        <p:txBody>
          <a:bodyPr spcFirstLastPara="1" wrap="square" lIns="0" tIns="0" rIns="0" bIns="0" anchor="t" anchorCtr="0">
            <a:noAutofit/>
          </a:bodyPr>
          <a:lstStyle>
            <a:lvl1pPr lvl="0" rtl="0">
              <a:lnSpc>
                <a:spcPct val="80000"/>
              </a:lnSpc>
              <a:spcBef>
                <a:spcPts val="0"/>
              </a:spcBef>
              <a:spcAft>
                <a:spcPts val="0"/>
              </a:spcAft>
              <a:buSzPts val="2800"/>
              <a:buNone/>
              <a:defRPr sz="2000" b="1">
                <a:solidFill>
                  <a:schemeClr val="lt2"/>
                </a:solidFill>
                <a:latin typeface="Syne"/>
                <a:ea typeface="Syne"/>
                <a:cs typeface="Syne"/>
                <a:sym typeface="Sy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30" name="Google Shape;130;p16"/>
          <p:cNvSpPr txBox="1">
            <a:spLocks noGrp="1"/>
          </p:cNvSpPr>
          <p:nvPr>
            <p:ph type="subTitle" idx="5"/>
          </p:nvPr>
        </p:nvSpPr>
        <p:spPr>
          <a:xfrm>
            <a:off x="6031851" y="3718907"/>
            <a:ext cx="2313300" cy="7950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31" name="Google Shape;131;p16"/>
          <p:cNvSpPr txBox="1">
            <a:spLocks noGrp="1"/>
          </p:cNvSpPr>
          <p:nvPr>
            <p:ph type="title" idx="6"/>
          </p:nvPr>
        </p:nvSpPr>
        <p:spPr>
          <a:xfrm>
            <a:off x="713250" y="469500"/>
            <a:ext cx="7717500" cy="453900"/>
          </a:xfrm>
          <a:prstGeom prst="rect">
            <a:avLst/>
          </a:prstGeom>
        </p:spPr>
        <p:txBody>
          <a:bodyPr spcFirstLastPara="1" wrap="square" lIns="0" tIns="0" rIns="0" bIns="0" anchor="t" anchorCtr="0">
            <a:noAutofit/>
          </a:bodyPr>
          <a:lstStyle>
            <a:lvl1pPr lvl="0" algn="ctr" rtl="0">
              <a:spcBef>
                <a:spcPts val="0"/>
              </a:spcBef>
              <a:spcAft>
                <a:spcPts val="0"/>
              </a:spcAft>
              <a:buSzPts val="2800"/>
              <a:buNone/>
              <a:defRPr sz="3100">
                <a:latin typeface="Commissioner ExtraBold"/>
                <a:ea typeface="Commissioner ExtraBold"/>
                <a:cs typeface="Commissioner ExtraBold"/>
                <a:sym typeface="Commissioner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32" name="Google Shape;132;p16"/>
          <p:cNvSpPr/>
          <p:nvPr/>
        </p:nvSpPr>
        <p:spPr>
          <a:xfrm>
            <a:off x="7749100" y="3505025"/>
            <a:ext cx="1917225" cy="1847175"/>
          </a:xfrm>
          <a:custGeom>
            <a:avLst/>
            <a:gdLst/>
            <a:ahLst/>
            <a:cxnLst/>
            <a:rect l="l" t="t" r="r" b="b"/>
            <a:pathLst>
              <a:path w="76689" h="73887" extrusionOk="0">
                <a:moveTo>
                  <a:pt x="76355" y="6972"/>
                </a:moveTo>
                <a:cubicBezTo>
                  <a:pt x="71552" y="4170"/>
                  <a:pt x="66648" y="1468"/>
                  <a:pt x="60977" y="1368"/>
                </a:cubicBezTo>
                <a:cubicBezTo>
                  <a:pt x="56341" y="1301"/>
                  <a:pt x="52304" y="3603"/>
                  <a:pt x="49969" y="7606"/>
                </a:cubicBezTo>
                <a:cubicBezTo>
                  <a:pt x="47601" y="11675"/>
                  <a:pt x="47201" y="16645"/>
                  <a:pt x="45700" y="21049"/>
                </a:cubicBezTo>
                <a:cubicBezTo>
                  <a:pt x="43798" y="26786"/>
                  <a:pt x="39429" y="32290"/>
                  <a:pt x="34592" y="35859"/>
                </a:cubicBezTo>
                <a:cubicBezTo>
                  <a:pt x="32257" y="37560"/>
                  <a:pt x="29522" y="38695"/>
                  <a:pt x="26653" y="38961"/>
                </a:cubicBezTo>
                <a:cubicBezTo>
                  <a:pt x="23284" y="39228"/>
                  <a:pt x="19981" y="37827"/>
                  <a:pt x="16946" y="36660"/>
                </a:cubicBezTo>
                <a:cubicBezTo>
                  <a:pt x="12476" y="34925"/>
                  <a:pt x="7239" y="33691"/>
                  <a:pt x="3269" y="37160"/>
                </a:cubicBezTo>
                <a:cubicBezTo>
                  <a:pt x="0" y="40029"/>
                  <a:pt x="101" y="44665"/>
                  <a:pt x="2169" y="48068"/>
                </a:cubicBezTo>
                <a:cubicBezTo>
                  <a:pt x="3336" y="50003"/>
                  <a:pt x="5104" y="51537"/>
                  <a:pt x="6639" y="53172"/>
                </a:cubicBezTo>
                <a:cubicBezTo>
                  <a:pt x="8840" y="55440"/>
                  <a:pt x="10508" y="57942"/>
                  <a:pt x="11575" y="60944"/>
                </a:cubicBezTo>
                <a:cubicBezTo>
                  <a:pt x="12943" y="64947"/>
                  <a:pt x="12843" y="69350"/>
                  <a:pt x="11575" y="73353"/>
                </a:cubicBezTo>
                <a:cubicBezTo>
                  <a:pt x="11442" y="73720"/>
                  <a:pt x="12009" y="73886"/>
                  <a:pt x="12142" y="73519"/>
                </a:cubicBezTo>
                <a:cubicBezTo>
                  <a:pt x="13644" y="69016"/>
                  <a:pt x="13543" y="63913"/>
                  <a:pt x="11675" y="59543"/>
                </a:cubicBezTo>
                <a:cubicBezTo>
                  <a:pt x="10775" y="57341"/>
                  <a:pt x="9507" y="55407"/>
                  <a:pt x="7939" y="53605"/>
                </a:cubicBezTo>
                <a:cubicBezTo>
                  <a:pt x="6038" y="51504"/>
                  <a:pt x="3870" y="49702"/>
                  <a:pt x="2369" y="47267"/>
                </a:cubicBezTo>
                <a:cubicBezTo>
                  <a:pt x="701" y="44599"/>
                  <a:pt x="968" y="41430"/>
                  <a:pt x="2602" y="38861"/>
                </a:cubicBezTo>
                <a:cubicBezTo>
                  <a:pt x="4771" y="35426"/>
                  <a:pt x="9040" y="35225"/>
                  <a:pt x="12643" y="35993"/>
                </a:cubicBezTo>
                <a:cubicBezTo>
                  <a:pt x="18147" y="37160"/>
                  <a:pt x="22717" y="40429"/>
                  <a:pt x="28554" y="39328"/>
                </a:cubicBezTo>
                <a:cubicBezTo>
                  <a:pt x="33491" y="38394"/>
                  <a:pt x="37527" y="34592"/>
                  <a:pt x="40596" y="30922"/>
                </a:cubicBezTo>
                <a:cubicBezTo>
                  <a:pt x="43965" y="26853"/>
                  <a:pt x="46167" y="22383"/>
                  <a:pt x="47468" y="17246"/>
                </a:cubicBezTo>
                <a:cubicBezTo>
                  <a:pt x="48769" y="12075"/>
                  <a:pt x="49836" y="6405"/>
                  <a:pt x="54806" y="3503"/>
                </a:cubicBezTo>
                <a:cubicBezTo>
                  <a:pt x="60710" y="0"/>
                  <a:pt x="68049" y="3136"/>
                  <a:pt x="73453" y="6071"/>
                </a:cubicBezTo>
                <a:cubicBezTo>
                  <a:pt x="74320" y="6538"/>
                  <a:pt x="75154" y="7039"/>
                  <a:pt x="75988" y="7539"/>
                </a:cubicBezTo>
                <a:cubicBezTo>
                  <a:pt x="76388" y="7706"/>
                  <a:pt x="76689" y="7172"/>
                  <a:pt x="76355" y="697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 name="Google Shape;133;p1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1">
  <p:cSld name="CUSTOM_4">
    <p:spTree>
      <p:nvGrpSpPr>
        <p:cNvPr id="1" name="Shape 134"/>
        <p:cNvGrpSpPr/>
        <p:nvPr/>
      </p:nvGrpSpPr>
      <p:grpSpPr>
        <a:xfrm>
          <a:off x="0" y="0"/>
          <a:ext cx="0" cy="0"/>
          <a:chOff x="0" y="0"/>
          <a:chExt cx="0" cy="0"/>
        </a:xfrm>
      </p:grpSpPr>
      <p:sp>
        <p:nvSpPr>
          <p:cNvPr id="135" name="Google Shape;135;p17"/>
          <p:cNvSpPr/>
          <p:nvPr/>
        </p:nvSpPr>
        <p:spPr>
          <a:xfrm flipH="1">
            <a:off x="5818606" y="-1008971"/>
            <a:ext cx="3641723" cy="3911762"/>
          </a:xfrm>
          <a:custGeom>
            <a:avLst/>
            <a:gdLst/>
            <a:ahLst/>
            <a:cxnLst/>
            <a:rect l="l" t="t" r="r" b="b"/>
            <a:pathLst>
              <a:path w="53539" h="57509" extrusionOk="0">
                <a:moveTo>
                  <a:pt x="8006" y="49169"/>
                </a:moveTo>
                <a:cubicBezTo>
                  <a:pt x="8307" y="47268"/>
                  <a:pt x="7973" y="45333"/>
                  <a:pt x="8273" y="43399"/>
                </a:cubicBezTo>
                <a:cubicBezTo>
                  <a:pt x="8707" y="40330"/>
                  <a:pt x="10942" y="37528"/>
                  <a:pt x="13844" y="36327"/>
                </a:cubicBezTo>
                <a:cubicBezTo>
                  <a:pt x="16646" y="35193"/>
                  <a:pt x="19815" y="35526"/>
                  <a:pt x="22817" y="35393"/>
                </a:cubicBezTo>
                <a:cubicBezTo>
                  <a:pt x="25819" y="35259"/>
                  <a:pt x="29188" y="34425"/>
                  <a:pt x="30789" y="31890"/>
                </a:cubicBezTo>
                <a:cubicBezTo>
                  <a:pt x="31523" y="30689"/>
                  <a:pt x="31790" y="29255"/>
                  <a:pt x="32057" y="27887"/>
                </a:cubicBezTo>
                <a:cubicBezTo>
                  <a:pt x="32524" y="25753"/>
                  <a:pt x="33058" y="23651"/>
                  <a:pt x="34158" y="21750"/>
                </a:cubicBezTo>
                <a:cubicBezTo>
                  <a:pt x="35226" y="19882"/>
                  <a:pt x="36994" y="18314"/>
                  <a:pt x="39129" y="17847"/>
                </a:cubicBezTo>
                <a:cubicBezTo>
                  <a:pt x="40530" y="17547"/>
                  <a:pt x="42031" y="17747"/>
                  <a:pt x="43498" y="17680"/>
                </a:cubicBezTo>
                <a:cubicBezTo>
                  <a:pt x="47368" y="17413"/>
                  <a:pt x="50837" y="14978"/>
                  <a:pt x="53205" y="11876"/>
                </a:cubicBezTo>
                <a:cubicBezTo>
                  <a:pt x="53339" y="11709"/>
                  <a:pt x="53405" y="11576"/>
                  <a:pt x="53539" y="11409"/>
                </a:cubicBezTo>
                <a:cubicBezTo>
                  <a:pt x="52505" y="9541"/>
                  <a:pt x="51404" y="7473"/>
                  <a:pt x="49369" y="6706"/>
                </a:cubicBezTo>
                <a:cubicBezTo>
                  <a:pt x="45867" y="5405"/>
                  <a:pt x="42398" y="8974"/>
                  <a:pt x="38695" y="9241"/>
                </a:cubicBezTo>
                <a:cubicBezTo>
                  <a:pt x="35726" y="9508"/>
                  <a:pt x="33058" y="7673"/>
                  <a:pt x="30522" y="6072"/>
                </a:cubicBezTo>
                <a:cubicBezTo>
                  <a:pt x="24718" y="2536"/>
                  <a:pt x="17513" y="1"/>
                  <a:pt x="11209" y="2536"/>
                </a:cubicBezTo>
                <a:cubicBezTo>
                  <a:pt x="9674" y="3170"/>
                  <a:pt x="8206" y="4070"/>
                  <a:pt x="6972" y="5171"/>
                </a:cubicBezTo>
                <a:cubicBezTo>
                  <a:pt x="4504" y="7306"/>
                  <a:pt x="2636" y="10141"/>
                  <a:pt x="1668" y="13244"/>
                </a:cubicBezTo>
                <a:cubicBezTo>
                  <a:pt x="167" y="18181"/>
                  <a:pt x="835" y="23651"/>
                  <a:pt x="1" y="28688"/>
                </a:cubicBezTo>
                <a:lnTo>
                  <a:pt x="1" y="57509"/>
                </a:lnTo>
                <a:cubicBezTo>
                  <a:pt x="134" y="57442"/>
                  <a:pt x="267" y="57409"/>
                  <a:pt x="368" y="57409"/>
                </a:cubicBezTo>
                <a:cubicBezTo>
                  <a:pt x="4204" y="56274"/>
                  <a:pt x="7439" y="53072"/>
                  <a:pt x="8006" y="4916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136;p17"/>
          <p:cNvSpPr/>
          <p:nvPr/>
        </p:nvSpPr>
        <p:spPr>
          <a:xfrm flipH="1">
            <a:off x="6437789" y="909179"/>
            <a:ext cx="1080149" cy="1062207"/>
          </a:xfrm>
          <a:custGeom>
            <a:avLst/>
            <a:gdLst/>
            <a:ahLst/>
            <a:cxnLst/>
            <a:rect l="l" t="t" r="r" b="b"/>
            <a:pathLst>
              <a:path w="28054" h="27588" extrusionOk="0">
                <a:moveTo>
                  <a:pt x="20915" y="1969"/>
                </a:moveTo>
                <a:cubicBezTo>
                  <a:pt x="20548" y="1635"/>
                  <a:pt x="20114" y="1302"/>
                  <a:pt x="19647" y="1035"/>
                </a:cubicBezTo>
                <a:cubicBezTo>
                  <a:pt x="17779" y="1"/>
                  <a:pt x="15244" y="168"/>
                  <a:pt x="13576" y="1535"/>
                </a:cubicBezTo>
                <a:cubicBezTo>
                  <a:pt x="11608" y="3070"/>
                  <a:pt x="10608" y="5805"/>
                  <a:pt x="9707" y="8040"/>
                </a:cubicBezTo>
                <a:cubicBezTo>
                  <a:pt x="9640" y="8173"/>
                  <a:pt x="9607" y="8240"/>
                  <a:pt x="9574" y="8374"/>
                </a:cubicBezTo>
                <a:cubicBezTo>
                  <a:pt x="8573" y="10809"/>
                  <a:pt x="7305" y="12043"/>
                  <a:pt x="4970" y="13411"/>
                </a:cubicBezTo>
                <a:cubicBezTo>
                  <a:pt x="4136" y="13911"/>
                  <a:pt x="3236" y="14411"/>
                  <a:pt x="2569" y="15145"/>
                </a:cubicBezTo>
                <a:cubicBezTo>
                  <a:pt x="0" y="17714"/>
                  <a:pt x="934" y="22417"/>
                  <a:pt x="3769" y="24685"/>
                </a:cubicBezTo>
                <a:cubicBezTo>
                  <a:pt x="7439" y="27587"/>
                  <a:pt x="12876" y="26853"/>
                  <a:pt x="17179" y="25019"/>
                </a:cubicBezTo>
                <a:cubicBezTo>
                  <a:pt x="17980" y="24685"/>
                  <a:pt x="18747" y="24318"/>
                  <a:pt x="19481" y="23885"/>
                </a:cubicBezTo>
                <a:cubicBezTo>
                  <a:pt x="21182" y="22917"/>
                  <a:pt x="22783" y="21750"/>
                  <a:pt x="23984" y="20215"/>
                </a:cubicBezTo>
                <a:cubicBezTo>
                  <a:pt x="28053" y="14978"/>
                  <a:pt x="25652" y="6072"/>
                  <a:pt x="20915" y="196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17"/>
          <p:cNvSpPr/>
          <p:nvPr/>
        </p:nvSpPr>
        <p:spPr>
          <a:xfrm rot="10800000">
            <a:off x="5526361" y="3306202"/>
            <a:ext cx="3897993" cy="1992042"/>
          </a:xfrm>
          <a:custGeom>
            <a:avLst/>
            <a:gdLst/>
            <a:ahLst/>
            <a:cxnLst/>
            <a:rect l="l" t="t" r="r" b="b"/>
            <a:pathLst>
              <a:path w="101240" h="51738" extrusionOk="0">
                <a:moveTo>
                  <a:pt x="100572" y="234"/>
                </a:moveTo>
                <a:cubicBezTo>
                  <a:pt x="96369" y="2669"/>
                  <a:pt x="93000" y="6139"/>
                  <a:pt x="90531" y="10342"/>
                </a:cubicBezTo>
                <a:cubicBezTo>
                  <a:pt x="89364" y="12343"/>
                  <a:pt x="88530" y="14511"/>
                  <a:pt x="87930" y="16746"/>
                </a:cubicBezTo>
                <a:cubicBezTo>
                  <a:pt x="87162" y="19581"/>
                  <a:pt x="87029" y="22584"/>
                  <a:pt x="86162" y="25352"/>
                </a:cubicBezTo>
                <a:cubicBezTo>
                  <a:pt x="83827" y="32624"/>
                  <a:pt x="75354" y="33091"/>
                  <a:pt x="69150" y="31490"/>
                </a:cubicBezTo>
                <a:cubicBezTo>
                  <a:pt x="64513" y="30322"/>
                  <a:pt x="59476" y="27687"/>
                  <a:pt x="55206" y="31223"/>
                </a:cubicBezTo>
                <a:cubicBezTo>
                  <a:pt x="53572" y="32624"/>
                  <a:pt x="52671" y="34726"/>
                  <a:pt x="51737" y="36594"/>
                </a:cubicBezTo>
                <a:cubicBezTo>
                  <a:pt x="50369" y="39362"/>
                  <a:pt x="48702" y="41797"/>
                  <a:pt x="46133" y="43632"/>
                </a:cubicBezTo>
                <a:cubicBezTo>
                  <a:pt x="40162" y="47802"/>
                  <a:pt x="34692" y="43899"/>
                  <a:pt x="29488" y="40763"/>
                </a:cubicBezTo>
                <a:cubicBezTo>
                  <a:pt x="20582" y="35326"/>
                  <a:pt x="9307" y="37494"/>
                  <a:pt x="3002" y="45700"/>
                </a:cubicBezTo>
                <a:cubicBezTo>
                  <a:pt x="1701" y="47368"/>
                  <a:pt x="801" y="49236"/>
                  <a:pt x="134" y="51204"/>
                </a:cubicBezTo>
                <a:cubicBezTo>
                  <a:pt x="0" y="51571"/>
                  <a:pt x="567" y="51738"/>
                  <a:pt x="701" y="51371"/>
                </a:cubicBezTo>
                <a:cubicBezTo>
                  <a:pt x="2702" y="45667"/>
                  <a:pt x="7139" y="41297"/>
                  <a:pt x="12843" y="39296"/>
                </a:cubicBezTo>
                <a:cubicBezTo>
                  <a:pt x="19181" y="37061"/>
                  <a:pt x="25485" y="38862"/>
                  <a:pt x="30889" y="42364"/>
                </a:cubicBezTo>
                <a:cubicBezTo>
                  <a:pt x="35092" y="45033"/>
                  <a:pt x="39195" y="47301"/>
                  <a:pt x="44198" y="45400"/>
                </a:cubicBezTo>
                <a:cubicBezTo>
                  <a:pt x="48802" y="43665"/>
                  <a:pt x="51037" y="39462"/>
                  <a:pt x="53138" y="35359"/>
                </a:cubicBezTo>
                <a:cubicBezTo>
                  <a:pt x="54639" y="32457"/>
                  <a:pt x="56574" y="30222"/>
                  <a:pt x="60076" y="30056"/>
                </a:cubicBezTo>
                <a:cubicBezTo>
                  <a:pt x="63345" y="29889"/>
                  <a:pt x="66648" y="31523"/>
                  <a:pt x="69717" y="32324"/>
                </a:cubicBezTo>
                <a:cubicBezTo>
                  <a:pt x="74220" y="33458"/>
                  <a:pt x="79724" y="33491"/>
                  <a:pt x="83493" y="30322"/>
                </a:cubicBezTo>
                <a:cubicBezTo>
                  <a:pt x="87729" y="26787"/>
                  <a:pt x="87396" y="21216"/>
                  <a:pt x="88730" y="16312"/>
                </a:cubicBezTo>
                <a:cubicBezTo>
                  <a:pt x="90231" y="10809"/>
                  <a:pt x="93800" y="5938"/>
                  <a:pt x="98304" y="2469"/>
                </a:cubicBezTo>
                <a:cubicBezTo>
                  <a:pt x="99138" y="1835"/>
                  <a:pt x="100038" y="1302"/>
                  <a:pt x="100906" y="768"/>
                </a:cubicBezTo>
                <a:cubicBezTo>
                  <a:pt x="101239" y="568"/>
                  <a:pt x="100906" y="1"/>
                  <a:pt x="100572" y="23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138;p17"/>
          <p:cNvSpPr/>
          <p:nvPr/>
        </p:nvSpPr>
        <p:spPr>
          <a:xfrm>
            <a:off x="-19325" y="-87300"/>
            <a:ext cx="3138011" cy="1353475"/>
          </a:xfrm>
          <a:custGeom>
            <a:avLst/>
            <a:gdLst/>
            <a:ahLst/>
            <a:cxnLst/>
            <a:rect l="l" t="t" r="r" b="b"/>
            <a:pathLst>
              <a:path w="66515" h="28689" extrusionOk="0">
                <a:moveTo>
                  <a:pt x="58376" y="1202"/>
                </a:moveTo>
                <a:lnTo>
                  <a:pt x="1" y="1202"/>
                </a:lnTo>
                <a:lnTo>
                  <a:pt x="1" y="28688"/>
                </a:lnTo>
                <a:cubicBezTo>
                  <a:pt x="835" y="23684"/>
                  <a:pt x="167" y="18214"/>
                  <a:pt x="1669" y="13244"/>
                </a:cubicBezTo>
                <a:cubicBezTo>
                  <a:pt x="2636" y="10141"/>
                  <a:pt x="4471" y="7306"/>
                  <a:pt x="6972" y="5171"/>
                </a:cubicBezTo>
                <a:cubicBezTo>
                  <a:pt x="8207" y="4070"/>
                  <a:pt x="9674" y="3170"/>
                  <a:pt x="11242" y="2536"/>
                </a:cubicBezTo>
                <a:cubicBezTo>
                  <a:pt x="17513" y="1"/>
                  <a:pt x="24752" y="2503"/>
                  <a:pt x="30522" y="6072"/>
                </a:cubicBezTo>
                <a:cubicBezTo>
                  <a:pt x="33091" y="7640"/>
                  <a:pt x="35760" y="9474"/>
                  <a:pt x="38695" y="9241"/>
                </a:cubicBezTo>
                <a:cubicBezTo>
                  <a:pt x="42464" y="8974"/>
                  <a:pt x="45867" y="5371"/>
                  <a:pt x="49369" y="6706"/>
                </a:cubicBezTo>
                <a:cubicBezTo>
                  <a:pt x="51371" y="7473"/>
                  <a:pt x="52505" y="9541"/>
                  <a:pt x="53539" y="11409"/>
                </a:cubicBezTo>
                <a:cubicBezTo>
                  <a:pt x="53539" y="11409"/>
                  <a:pt x="53539" y="11476"/>
                  <a:pt x="53606" y="11476"/>
                </a:cubicBezTo>
                <a:cubicBezTo>
                  <a:pt x="54640" y="13344"/>
                  <a:pt x="56141" y="15345"/>
                  <a:pt x="58242" y="15545"/>
                </a:cubicBezTo>
                <a:cubicBezTo>
                  <a:pt x="60844" y="15812"/>
                  <a:pt x="62846" y="13244"/>
                  <a:pt x="63746" y="10842"/>
                </a:cubicBezTo>
                <a:cubicBezTo>
                  <a:pt x="64947" y="7806"/>
                  <a:pt x="65347" y="4237"/>
                  <a:pt x="66515" y="1235"/>
                </a:cubicBezTo>
                <a:lnTo>
                  <a:pt x="58376" y="1235"/>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 name="Google Shape;139;p17"/>
          <p:cNvSpPr txBox="1">
            <a:spLocks noGrp="1"/>
          </p:cNvSpPr>
          <p:nvPr>
            <p:ph type="title"/>
          </p:nvPr>
        </p:nvSpPr>
        <p:spPr>
          <a:xfrm>
            <a:off x="1709188" y="1440719"/>
            <a:ext cx="3264300" cy="407100"/>
          </a:xfrm>
          <a:prstGeom prst="rect">
            <a:avLst/>
          </a:prstGeom>
        </p:spPr>
        <p:txBody>
          <a:bodyPr spcFirstLastPara="1" wrap="square" lIns="0" tIns="0" rIns="0" bIns="0" anchor="t" anchorCtr="0">
            <a:noAutofit/>
          </a:bodyPr>
          <a:lstStyle>
            <a:lvl1pPr lvl="0" algn="l" rtl="0">
              <a:lnSpc>
                <a:spcPct val="90000"/>
              </a:lnSpc>
              <a:spcBef>
                <a:spcPts val="0"/>
              </a:spcBef>
              <a:spcAft>
                <a:spcPts val="0"/>
              </a:spcAft>
              <a:buSzPts val="5200"/>
              <a:buFont typeface="Commissioner"/>
              <a:buNone/>
              <a:defRPr>
                <a:latin typeface="Commissioner ExtraBold"/>
                <a:ea typeface="Commissioner ExtraBold"/>
                <a:cs typeface="Commissioner ExtraBold"/>
                <a:sym typeface="Commissioner ExtraBold"/>
              </a:defRPr>
            </a:lvl1pPr>
            <a:lvl2pPr lvl="1" algn="ctr" rtl="0">
              <a:spcBef>
                <a:spcPts val="0"/>
              </a:spcBef>
              <a:spcAft>
                <a:spcPts val="0"/>
              </a:spcAft>
              <a:buSzPts val="5200"/>
              <a:buNone/>
              <a:defRPr sz="4200"/>
            </a:lvl2pPr>
            <a:lvl3pPr lvl="2" algn="ctr" rtl="0">
              <a:spcBef>
                <a:spcPts val="0"/>
              </a:spcBef>
              <a:spcAft>
                <a:spcPts val="0"/>
              </a:spcAft>
              <a:buSzPts val="5200"/>
              <a:buNone/>
              <a:defRPr sz="4200"/>
            </a:lvl3pPr>
            <a:lvl4pPr lvl="3" algn="ctr" rtl="0">
              <a:spcBef>
                <a:spcPts val="0"/>
              </a:spcBef>
              <a:spcAft>
                <a:spcPts val="0"/>
              </a:spcAft>
              <a:buSzPts val="5200"/>
              <a:buNone/>
              <a:defRPr sz="4200"/>
            </a:lvl4pPr>
            <a:lvl5pPr lvl="4" algn="ctr" rtl="0">
              <a:spcBef>
                <a:spcPts val="0"/>
              </a:spcBef>
              <a:spcAft>
                <a:spcPts val="0"/>
              </a:spcAft>
              <a:buSzPts val="5200"/>
              <a:buNone/>
              <a:defRPr sz="4200"/>
            </a:lvl5pPr>
            <a:lvl6pPr lvl="5" algn="ctr" rtl="0">
              <a:spcBef>
                <a:spcPts val="0"/>
              </a:spcBef>
              <a:spcAft>
                <a:spcPts val="0"/>
              </a:spcAft>
              <a:buSzPts val="5200"/>
              <a:buNone/>
              <a:defRPr sz="4200"/>
            </a:lvl6pPr>
            <a:lvl7pPr lvl="6" algn="ctr" rtl="0">
              <a:spcBef>
                <a:spcPts val="0"/>
              </a:spcBef>
              <a:spcAft>
                <a:spcPts val="0"/>
              </a:spcAft>
              <a:buSzPts val="5200"/>
              <a:buNone/>
              <a:defRPr sz="4200"/>
            </a:lvl7pPr>
            <a:lvl8pPr lvl="7" algn="ctr" rtl="0">
              <a:spcBef>
                <a:spcPts val="0"/>
              </a:spcBef>
              <a:spcAft>
                <a:spcPts val="0"/>
              </a:spcAft>
              <a:buSzPts val="5200"/>
              <a:buNone/>
              <a:defRPr sz="4200"/>
            </a:lvl8pPr>
            <a:lvl9pPr lvl="8" algn="ctr" rtl="0">
              <a:spcBef>
                <a:spcPts val="0"/>
              </a:spcBef>
              <a:spcAft>
                <a:spcPts val="0"/>
              </a:spcAft>
              <a:buSzPts val="5200"/>
              <a:buNone/>
              <a:defRPr sz="4200"/>
            </a:lvl9pPr>
          </a:lstStyle>
          <a:p>
            <a:endParaRPr/>
          </a:p>
        </p:txBody>
      </p:sp>
      <p:sp>
        <p:nvSpPr>
          <p:cNvPr id="140" name="Google Shape;140;p17"/>
          <p:cNvSpPr txBox="1">
            <a:spLocks noGrp="1"/>
          </p:cNvSpPr>
          <p:nvPr>
            <p:ph type="subTitle" idx="1"/>
          </p:nvPr>
        </p:nvSpPr>
        <p:spPr>
          <a:xfrm>
            <a:off x="1708738" y="1936372"/>
            <a:ext cx="3265200" cy="17664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21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41" name="Google Shape;141;p1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ext 2">
  <p:cSld name="CUSTOM_4_1">
    <p:spTree>
      <p:nvGrpSpPr>
        <p:cNvPr id="1" name="Shape 142"/>
        <p:cNvGrpSpPr/>
        <p:nvPr/>
      </p:nvGrpSpPr>
      <p:grpSpPr>
        <a:xfrm>
          <a:off x="0" y="0"/>
          <a:ext cx="0" cy="0"/>
          <a:chOff x="0" y="0"/>
          <a:chExt cx="0" cy="0"/>
        </a:xfrm>
      </p:grpSpPr>
      <p:sp>
        <p:nvSpPr>
          <p:cNvPr id="143" name="Google Shape;143;p18"/>
          <p:cNvSpPr/>
          <p:nvPr/>
        </p:nvSpPr>
        <p:spPr>
          <a:xfrm>
            <a:off x="576600" y="3109350"/>
            <a:ext cx="4460258" cy="2279644"/>
          </a:xfrm>
          <a:custGeom>
            <a:avLst/>
            <a:gdLst/>
            <a:ahLst/>
            <a:cxnLst/>
            <a:rect l="l" t="t" r="r" b="b"/>
            <a:pathLst>
              <a:path w="48102" h="24585" extrusionOk="0">
                <a:moveTo>
                  <a:pt x="46834" y="4870"/>
                </a:moveTo>
                <a:cubicBezTo>
                  <a:pt x="45533" y="1835"/>
                  <a:pt x="41997" y="0"/>
                  <a:pt x="38762" y="601"/>
                </a:cubicBezTo>
                <a:cubicBezTo>
                  <a:pt x="35626" y="1168"/>
                  <a:pt x="33358" y="3536"/>
                  <a:pt x="31023" y="5838"/>
                </a:cubicBezTo>
                <a:cubicBezTo>
                  <a:pt x="29121" y="7706"/>
                  <a:pt x="27153" y="9540"/>
                  <a:pt x="24652" y="10308"/>
                </a:cubicBezTo>
                <a:cubicBezTo>
                  <a:pt x="19314" y="11875"/>
                  <a:pt x="13544" y="7939"/>
                  <a:pt x="8173" y="9273"/>
                </a:cubicBezTo>
                <a:cubicBezTo>
                  <a:pt x="4671" y="10141"/>
                  <a:pt x="2202" y="13043"/>
                  <a:pt x="968" y="16512"/>
                </a:cubicBezTo>
                <a:cubicBezTo>
                  <a:pt x="368" y="18146"/>
                  <a:pt x="34" y="19881"/>
                  <a:pt x="1" y="21582"/>
                </a:cubicBezTo>
                <a:cubicBezTo>
                  <a:pt x="1" y="22583"/>
                  <a:pt x="34" y="23584"/>
                  <a:pt x="268" y="24584"/>
                </a:cubicBezTo>
                <a:lnTo>
                  <a:pt x="7439" y="24584"/>
                </a:lnTo>
                <a:lnTo>
                  <a:pt x="37194" y="24584"/>
                </a:lnTo>
                <a:cubicBezTo>
                  <a:pt x="37928" y="23384"/>
                  <a:pt x="38795" y="22216"/>
                  <a:pt x="39696" y="21149"/>
                </a:cubicBezTo>
                <a:cubicBezTo>
                  <a:pt x="41764" y="18747"/>
                  <a:pt x="44032" y="16545"/>
                  <a:pt x="45667" y="13843"/>
                </a:cubicBezTo>
                <a:cubicBezTo>
                  <a:pt x="47268" y="11175"/>
                  <a:pt x="48102" y="7772"/>
                  <a:pt x="46834" y="48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144;p18"/>
          <p:cNvSpPr/>
          <p:nvPr/>
        </p:nvSpPr>
        <p:spPr>
          <a:xfrm>
            <a:off x="3918840" y="4487355"/>
            <a:ext cx="946605" cy="720462"/>
          </a:xfrm>
          <a:custGeom>
            <a:avLst/>
            <a:gdLst/>
            <a:ahLst/>
            <a:cxnLst/>
            <a:rect l="l" t="t" r="r" b="b"/>
            <a:pathLst>
              <a:path w="18715" h="14244" extrusionOk="0">
                <a:moveTo>
                  <a:pt x="15445" y="1735"/>
                </a:moveTo>
                <a:cubicBezTo>
                  <a:pt x="14378" y="1034"/>
                  <a:pt x="13044" y="534"/>
                  <a:pt x="11442" y="334"/>
                </a:cubicBezTo>
                <a:cubicBezTo>
                  <a:pt x="9674" y="67"/>
                  <a:pt x="7840" y="0"/>
                  <a:pt x="6205" y="634"/>
                </a:cubicBezTo>
                <a:cubicBezTo>
                  <a:pt x="3970" y="1468"/>
                  <a:pt x="2369" y="3536"/>
                  <a:pt x="1535" y="5804"/>
                </a:cubicBezTo>
                <a:cubicBezTo>
                  <a:pt x="635" y="8206"/>
                  <a:pt x="1" y="11542"/>
                  <a:pt x="501" y="14244"/>
                </a:cubicBezTo>
                <a:lnTo>
                  <a:pt x="16880" y="14244"/>
                </a:lnTo>
                <a:cubicBezTo>
                  <a:pt x="17013" y="14077"/>
                  <a:pt x="17113" y="13910"/>
                  <a:pt x="17180" y="13810"/>
                </a:cubicBezTo>
                <a:cubicBezTo>
                  <a:pt x="17880" y="12543"/>
                  <a:pt x="18181" y="11142"/>
                  <a:pt x="18347" y="9707"/>
                </a:cubicBezTo>
                <a:cubicBezTo>
                  <a:pt x="18714" y="6038"/>
                  <a:pt x="17814" y="3336"/>
                  <a:pt x="15445" y="17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145;p18"/>
          <p:cNvSpPr/>
          <p:nvPr/>
        </p:nvSpPr>
        <p:spPr>
          <a:xfrm rot="-10445712">
            <a:off x="82197" y="-539280"/>
            <a:ext cx="3641534" cy="3508483"/>
          </a:xfrm>
          <a:custGeom>
            <a:avLst/>
            <a:gdLst/>
            <a:ahLst/>
            <a:cxnLst/>
            <a:rect l="l" t="t" r="r" b="b"/>
            <a:pathLst>
              <a:path w="76689" h="73887" extrusionOk="0">
                <a:moveTo>
                  <a:pt x="76355" y="6972"/>
                </a:moveTo>
                <a:cubicBezTo>
                  <a:pt x="71552" y="4170"/>
                  <a:pt x="66648" y="1468"/>
                  <a:pt x="60977" y="1368"/>
                </a:cubicBezTo>
                <a:cubicBezTo>
                  <a:pt x="56341" y="1301"/>
                  <a:pt x="52304" y="3603"/>
                  <a:pt x="49969" y="7606"/>
                </a:cubicBezTo>
                <a:cubicBezTo>
                  <a:pt x="47601" y="11675"/>
                  <a:pt x="47201" y="16645"/>
                  <a:pt x="45700" y="21049"/>
                </a:cubicBezTo>
                <a:cubicBezTo>
                  <a:pt x="43798" y="26786"/>
                  <a:pt x="39429" y="32290"/>
                  <a:pt x="34592" y="35859"/>
                </a:cubicBezTo>
                <a:cubicBezTo>
                  <a:pt x="32257" y="37560"/>
                  <a:pt x="29522" y="38695"/>
                  <a:pt x="26653" y="38961"/>
                </a:cubicBezTo>
                <a:cubicBezTo>
                  <a:pt x="23284" y="39228"/>
                  <a:pt x="19981" y="37827"/>
                  <a:pt x="16946" y="36660"/>
                </a:cubicBezTo>
                <a:cubicBezTo>
                  <a:pt x="12476" y="34925"/>
                  <a:pt x="7239" y="33691"/>
                  <a:pt x="3269" y="37160"/>
                </a:cubicBezTo>
                <a:cubicBezTo>
                  <a:pt x="0" y="40029"/>
                  <a:pt x="101" y="44665"/>
                  <a:pt x="2169" y="48068"/>
                </a:cubicBezTo>
                <a:cubicBezTo>
                  <a:pt x="3336" y="50003"/>
                  <a:pt x="5104" y="51537"/>
                  <a:pt x="6639" y="53172"/>
                </a:cubicBezTo>
                <a:cubicBezTo>
                  <a:pt x="8840" y="55440"/>
                  <a:pt x="10508" y="57942"/>
                  <a:pt x="11575" y="60944"/>
                </a:cubicBezTo>
                <a:cubicBezTo>
                  <a:pt x="12943" y="64947"/>
                  <a:pt x="12843" y="69350"/>
                  <a:pt x="11575" y="73353"/>
                </a:cubicBezTo>
                <a:cubicBezTo>
                  <a:pt x="11442" y="73720"/>
                  <a:pt x="12009" y="73886"/>
                  <a:pt x="12142" y="73519"/>
                </a:cubicBezTo>
                <a:cubicBezTo>
                  <a:pt x="13644" y="69016"/>
                  <a:pt x="13543" y="63913"/>
                  <a:pt x="11675" y="59543"/>
                </a:cubicBezTo>
                <a:cubicBezTo>
                  <a:pt x="10775" y="57341"/>
                  <a:pt x="9507" y="55407"/>
                  <a:pt x="7939" y="53605"/>
                </a:cubicBezTo>
                <a:cubicBezTo>
                  <a:pt x="6038" y="51504"/>
                  <a:pt x="3870" y="49702"/>
                  <a:pt x="2369" y="47267"/>
                </a:cubicBezTo>
                <a:cubicBezTo>
                  <a:pt x="701" y="44599"/>
                  <a:pt x="968" y="41430"/>
                  <a:pt x="2602" y="38861"/>
                </a:cubicBezTo>
                <a:cubicBezTo>
                  <a:pt x="4771" y="35426"/>
                  <a:pt x="9040" y="35225"/>
                  <a:pt x="12643" y="35993"/>
                </a:cubicBezTo>
                <a:cubicBezTo>
                  <a:pt x="18147" y="37160"/>
                  <a:pt x="22717" y="40429"/>
                  <a:pt x="28554" y="39328"/>
                </a:cubicBezTo>
                <a:cubicBezTo>
                  <a:pt x="33491" y="38394"/>
                  <a:pt x="37527" y="34592"/>
                  <a:pt x="40596" y="30922"/>
                </a:cubicBezTo>
                <a:cubicBezTo>
                  <a:pt x="43965" y="26853"/>
                  <a:pt x="46167" y="22383"/>
                  <a:pt x="47468" y="17246"/>
                </a:cubicBezTo>
                <a:cubicBezTo>
                  <a:pt x="48769" y="12075"/>
                  <a:pt x="49836" y="6405"/>
                  <a:pt x="54806" y="3503"/>
                </a:cubicBezTo>
                <a:cubicBezTo>
                  <a:pt x="60710" y="0"/>
                  <a:pt x="68049" y="3136"/>
                  <a:pt x="73453" y="6071"/>
                </a:cubicBezTo>
                <a:cubicBezTo>
                  <a:pt x="74320" y="6538"/>
                  <a:pt x="75154" y="7039"/>
                  <a:pt x="75988" y="7539"/>
                </a:cubicBezTo>
                <a:cubicBezTo>
                  <a:pt x="76388" y="7706"/>
                  <a:pt x="76689" y="7172"/>
                  <a:pt x="76355" y="697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146;p18"/>
          <p:cNvSpPr/>
          <p:nvPr/>
        </p:nvSpPr>
        <p:spPr>
          <a:xfrm>
            <a:off x="1966325" y="1334050"/>
            <a:ext cx="622125" cy="600725"/>
          </a:xfrm>
          <a:custGeom>
            <a:avLst/>
            <a:gdLst/>
            <a:ahLst/>
            <a:cxnLst/>
            <a:rect l="l" t="t" r="r" b="b"/>
            <a:pathLst>
              <a:path w="24885" h="24029" extrusionOk="0">
                <a:moveTo>
                  <a:pt x="15284" y="0"/>
                </a:moveTo>
                <a:cubicBezTo>
                  <a:pt x="14056" y="0"/>
                  <a:pt x="12888" y="355"/>
                  <a:pt x="12109" y="1291"/>
                </a:cubicBezTo>
                <a:cubicBezTo>
                  <a:pt x="10541" y="3192"/>
                  <a:pt x="11542" y="5627"/>
                  <a:pt x="11241" y="7829"/>
                </a:cubicBezTo>
                <a:cubicBezTo>
                  <a:pt x="10941" y="10164"/>
                  <a:pt x="9574" y="11498"/>
                  <a:pt x="7539" y="12699"/>
                </a:cubicBezTo>
                <a:cubicBezTo>
                  <a:pt x="5838" y="13700"/>
                  <a:pt x="4003" y="14467"/>
                  <a:pt x="2502" y="15768"/>
                </a:cubicBezTo>
                <a:cubicBezTo>
                  <a:pt x="1034" y="17035"/>
                  <a:pt x="0" y="19137"/>
                  <a:pt x="600" y="20972"/>
                </a:cubicBezTo>
                <a:cubicBezTo>
                  <a:pt x="667" y="21138"/>
                  <a:pt x="734" y="21339"/>
                  <a:pt x="834" y="21505"/>
                </a:cubicBezTo>
                <a:cubicBezTo>
                  <a:pt x="1501" y="22806"/>
                  <a:pt x="2935" y="23640"/>
                  <a:pt x="4437" y="23874"/>
                </a:cubicBezTo>
                <a:cubicBezTo>
                  <a:pt x="5020" y="23981"/>
                  <a:pt x="5656" y="24029"/>
                  <a:pt x="6315" y="24029"/>
                </a:cubicBezTo>
                <a:cubicBezTo>
                  <a:pt x="8108" y="24029"/>
                  <a:pt x="10072" y="23679"/>
                  <a:pt x="11608" y="23240"/>
                </a:cubicBezTo>
                <a:cubicBezTo>
                  <a:pt x="16045" y="21906"/>
                  <a:pt x="20014" y="18970"/>
                  <a:pt x="22449" y="15001"/>
                </a:cubicBezTo>
                <a:cubicBezTo>
                  <a:pt x="23917" y="12632"/>
                  <a:pt x="24884" y="9797"/>
                  <a:pt x="24284" y="7095"/>
                </a:cubicBezTo>
                <a:cubicBezTo>
                  <a:pt x="23584" y="3926"/>
                  <a:pt x="20882" y="1491"/>
                  <a:pt x="17879" y="457"/>
                </a:cubicBezTo>
                <a:cubicBezTo>
                  <a:pt x="17062" y="180"/>
                  <a:pt x="16157" y="0"/>
                  <a:pt x="1528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147;p18"/>
          <p:cNvSpPr txBox="1">
            <a:spLocks noGrp="1"/>
          </p:cNvSpPr>
          <p:nvPr>
            <p:ph type="title"/>
          </p:nvPr>
        </p:nvSpPr>
        <p:spPr>
          <a:xfrm>
            <a:off x="4942838" y="1440719"/>
            <a:ext cx="3264300" cy="407100"/>
          </a:xfrm>
          <a:prstGeom prst="rect">
            <a:avLst/>
          </a:prstGeom>
        </p:spPr>
        <p:txBody>
          <a:bodyPr spcFirstLastPara="1" wrap="square" lIns="0" tIns="0" rIns="0" bIns="0" anchor="t" anchorCtr="0">
            <a:noAutofit/>
          </a:bodyPr>
          <a:lstStyle>
            <a:lvl1pPr lvl="0" algn="r" rtl="0">
              <a:lnSpc>
                <a:spcPct val="90000"/>
              </a:lnSpc>
              <a:spcBef>
                <a:spcPts val="0"/>
              </a:spcBef>
              <a:spcAft>
                <a:spcPts val="0"/>
              </a:spcAft>
              <a:buSzPts val="5200"/>
              <a:buFont typeface="Commissioner"/>
              <a:buNone/>
              <a:defRPr>
                <a:latin typeface="Commissioner ExtraBold"/>
                <a:ea typeface="Commissioner ExtraBold"/>
                <a:cs typeface="Commissioner ExtraBold"/>
                <a:sym typeface="Commissioner ExtraBold"/>
              </a:defRPr>
            </a:lvl1pPr>
            <a:lvl2pPr lvl="1" algn="ctr" rtl="0">
              <a:spcBef>
                <a:spcPts val="0"/>
              </a:spcBef>
              <a:spcAft>
                <a:spcPts val="0"/>
              </a:spcAft>
              <a:buSzPts val="5200"/>
              <a:buNone/>
              <a:defRPr sz="4200"/>
            </a:lvl2pPr>
            <a:lvl3pPr lvl="2" algn="ctr" rtl="0">
              <a:spcBef>
                <a:spcPts val="0"/>
              </a:spcBef>
              <a:spcAft>
                <a:spcPts val="0"/>
              </a:spcAft>
              <a:buSzPts val="5200"/>
              <a:buNone/>
              <a:defRPr sz="4200"/>
            </a:lvl3pPr>
            <a:lvl4pPr lvl="3" algn="ctr" rtl="0">
              <a:spcBef>
                <a:spcPts val="0"/>
              </a:spcBef>
              <a:spcAft>
                <a:spcPts val="0"/>
              </a:spcAft>
              <a:buSzPts val="5200"/>
              <a:buNone/>
              <a:defRPr sz="4200"/>
            </a:lvl4pPr>
            <a:lvl5pPr lvl="4" algn="ctr" rtl="0">
              <a:spcBef>
                <a:spcPts val="0"/>
              </a:spcBef>
              <a:spcAft>
                <a:spcPts val="0"/>
              </a:spcAft>
              <a:buSzPts val="5200"/>
              <a:buNone/>
              <a:defRPr sz="4200"/>
            </a:lvl5pPr>
            <a:lvl6pPr lvl="5" algn="ctr" rtl="0">
              <a:spcBef>
                <a:spcPts val="0"/>
              </a:spcBef>
              <a:spcAft>
                <a:spcPts val="0"/>
              </a:spcAft>
              <a:buSzPts val="5200"/>
              <a:buNone/>
              <a:defRPr sz="4200"/>
            </a:lvl6pPr>
            <a:lvl7pPr lvl="6" algn="ctr" rtl="0">
              <a:spcBef>
                <a:spcPts val="0"/>
              </a:spcBef>
              <a:spcAft>
                <a:spcPts val="0"/>
              </a:spcAft>
              <a:buSzPts val="5200"/>
              <a:buNone/>
              <a:defRPr sz="4200"/>
            </a:lvl7pPr>
            <a:lvl8pPr lvl="7" algn="ctr" rtl="0">
              <a:spcBef>
                <a:spcPts val="0"/>
              </a:spcBef>
              <a:spcAft>
                <a:spcPts val="0"/>
              </a:spcAft>
              <a:buSzPts val="5200"/>
              <a:buNone/>
              <a:defRPr sz="4200"/>
            </a:lvl8pPr>
            <a:lvl9pPr lvl="8" algn="ctr" rtl="0">
              <a:spcBef>
                <a:spcPts val="0"/>
              </a:spcBef>
              <a:spcAft>
                <a:spcPts val="0"/>
              </a:spcAft>
              <a:buSzPts val="5200"/>
              <a:buNone/>
              <a:defRPr sz="4200"/>
            </a:lvl9pPr>
          </a:lstStyle>
          <a:p>
            <a:endParaRPr/>
          </a:p>
        </p:txBody>
      </p:sp>
      <p:sp>
        <p:nvSpPr>
          <p:cNvPr id="148" name="Google Shape;148;p18"/>
          <p:cNvSpPr txBox="1">
            <a:spLocks noGrp="1"/>
          </p:cNvSpPr>
          <p:nvPr>
            <p:ph type="subTitle" idx="1"/>
          </p:nvPr>
        </p:nvSpPr>
        <p:spPr>
          <a:xfrm>
            <a:off x="4942388" y="1936372"/>
            <a:ext cx="3265200" cy="1766400"/>
          </a:xfrm>
          <a:prstGeom prst="rect">
            <a:avLst/>
          </a:prstGeom>
        </p:spPr>
        <p:txBody>
          <a:bodyPr spcFirstLastPara="1" wrap="square" lIns="0" tIns="0" rIns="0" bIns="0" anchor="t" anchorCtr="0">
            <a:noAutofit/>
          </a:bodyPr>
          <a:lstStyle>
            <a:lvl1pPr lvl="0" algn="r" rtl="0">
              <a:lnSpc>
                <a:spcPct val="100000"/>
              </a:lnSpc>
              <a:spcBef>
                <a:spcPts val="0"/>
              </a:spcBef>
              <a:spcAft>
                <a:spcPts val="0"/>
              </a:spcAft>
              <a:buSzPts val="21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49" name="Google Shape;149;p1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wo columns 1">
  <p:cSld name="CUSTOM_5">
    <p:spTree>
      <p:nvGrpSpPr>
        <p:cNvPr id="1" name="Shape 150"/>
        <p:cNvGrpSpPr/>
        <p:nvPr/>
      </p:nvGrpSpPr>
      <p:grpSpPr>
        <a:xfrm>
          <a:off x="0" y="0"/>
          <a:ext cx="0" cy="0"/>
          <a:chOff x="0" y="0"/>
          <a:chExt cx="0" cy="0"/>
        </a:xfrm>
      </p:grpSpPr>
      <p:sp>
        <p:nvSpPr>
          <p:cNvPr id="151" name="Google Shape;151;p19"/>
          <p:cNvSpPr/>
          <p:nvPr/>
        </p:nvSpPr>
        <p:spPr>
          <a:xfrm>
            <a:off x="3929675" y="4535527"/>
            <a:ext cx="4002127" cy="748110"/>
          </a:xfrm>
          <a:custGeom>
            <a:avLst/>
            <a:gdLst/>
            <a:ahLst/>
            <a:cxnLst/>
            <a:rect l="l" t="t" r="r" b="b"/>
            <a:pathLst>
              <a:path w="85129" h="15913" extrusionOk="0">
                <a:moveTo>
                  <a:pt x="81192" y="11976"/>
                </a:moveTo>
                <a:cubicBezTo>
                  <a:pt x="76022" y="6973"/>
                  <a:pt x="68016" y="4037"/>
                  <a:pt x="61511" y="7073"/>
                </a:cubicBezTo>
                <a:cubicBezTo>
                  <a:pt x="58643" y="8407"/>
                  <a:pt x="56207" y="10575"/>
                  <a:pt x="53005" y="11075"/>
                </a:cubicBezTo>
                <a:cubicBezTo>
                  <a:pt x="51437" y="11342"/>
                  <a:pt x="49803" y="11242"/>
                  <a:pt x="48202" y="10975"/>
                </a:cubicBezTo>
                <a:cubicBezTo>
                  <a:pt x="46434" y="10608"/>
                  <a:pt x="44666" y="10008"/>
                  <a:pt x="43031" y="9241"/>
                </a:cubicBezTo>
                <a:cubicBezTo>
                  <a:pt x="38795" y="7239"/>
                  <a:pt x="34992" y="4304"/>
                  <a:pt x="30689" y="2403"/>
                </a:cubicBezTo>
                <a:cubicBezTo>
                  <a:pt x="26353" y="568"/>
                  <a:pt x="21016" y="1"/>
                  <a:pt x="17180" y="2803"/>
                </a:cubicBezTo>
                <a:cubicBezTo>
                  <a:pt x="15745" y="3870"/>
                  <a:pt x="14611" y="5338"/>
                  <a:pt x="13143" y="6405"/>
                </a:cubicBezTo>
                <a:cubicBezTo>
                  <a:pt x="10942" y="8040"/>
                  <a:pt x="8140" y="8640"/>
                  <a:pt x="5671" y="9741"/>
                </a:cubicBezTo>
                <a:cubicBezTo>
                  <a:pt x="3336" y="10842"/>
                  <a:pt x="1335" y="13210"/>
                  <a:pt x="1" y="15912"/>
                </a:cubicBezTo>
                <a:lnTo>
                  <a:pt x="44032" y="15912"/>
                </a:lnTo>
                <a:lnTo>
                  <a:pt x="85128" y="15912"/>
                </a:lnTo>
                <a:cubicBezTo>
                  <a:pt x="83727" y="14678"/>
                  <a:pt x="82526" y="13244"/>
                  <a:pt x="81192" y="1197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152;p19"/>
          <p:cNvSpPr/>
          <p:nvPr/>
        </p:nvSpPr>
        <p:spPr>
          <a:xfrm>
            <a:off x="-40125" y="-49167"/>
            <a:ext cx="2605145" cy="650961"/>
          </a:xfrm>
          <a:custGeom>
            <a:avLst/>
            <a:gdLst/>
            <a:ahLst/>
            <a:cxnLst/>
            <a:rect l="l" t="t" r="r" b="b"/>
            <a:pathLst>
              <a:path w="62079" h="15512" extrusionOk="0">
                <a:moveTo>
                  <a:pt x="34" y="1"/>
                </a:moveTo>
                <a:cubicBezTo>
                  <a:pt x="1" y="2502"/>
                  <a:pt x="201" y="4971"/>
                  <a:pt x="1202" y="7206"/>
                </a:cubicBezTo>
                <a:cubicBezTo>
                  <a:pt x="2669" y="10541"/>
                  <a:pt x="5772" y="13043"/>
                  <a:pt x="9241" y="14211"/>
                </a:cubicBezTo>
                <a:cubicBezTo>
                  <a:pt x="9608" y="14344"/>
                  <a:pt x="10008" y="14478"/>
                  <a:pt x="10408" y="14544"/>
                </a:cubicBezTo>
                <a:cubicBezTo>
                  <a:pt x="14378" y="15512"/>
                  <a:pt x="18581" y="14945"/>
                  <a:pt x="22384" y="13477"/>
                </a:cubicBezTo>
                <a:cubicBezTo>
                  <a:pt x="23084" y="13177"/>
                  <a:pt x="23851" y="12876"/>
                  <a:pt x="24552" y="12543"/>
                </a:cubicBezTo>
                <a:cubicBezTo>
                  <a:pt x="27187" y="11342"/>
                  <a:pt x="29722" y="9974"/>
                  <a:pt x="32524" y="9341"/>
                </a:cubicBezTo>
                <a:cubicBezTo>
                  <a:pt x="35927" y="8540"/>
                  <a:pt x="39462" y="8974"/>
                  <a:pt x="42965" y="9207"/>
                </a:cubicBezTo>
                <a:cubicBezTo>
                  <a:pt x="46034" y="9474"/>
                  <a:pt x="49069" y="9574"/>
                  <a:pt x="51971" y="8840"/>
                </a:cubicBezTo>
                <a:cubicBezTo>
                  <a:pt x="56475" y="7673"/>
                  <a:pt x="60277" y="4270"/>
                  <a:pt x="62079" y="1"/>
                </a:cubicBezTo>
                <a:lnTo>
                  <a:pt x="3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153;p19"/>
          <p:cNvSpPr/>
          <p:nvPr/>
        </p:nvSpPr>
        <p:spPr>
          <a:xfrm>
            <a:off x="7615100" y="3954513"/>
            <a:ext cx="1917225" cy="1847175"/>
          </a:xfrm>
          <a:custGeom>
            <a:avLst/>
            <a:gdLst/>
            <a:ahLst/>
            <a:cxnLst/>
            <a:rect l="l" t="t" r="r" b="b"/>
            <a:pathLst>
              <a:path w="76689" h="73887" extrusionOk="0">
                <a:moveTo>
                  <a:pt x="76355" y="6972"/>
                </a:moveTo>
                <a:cubicBezTo>
                  <a:pt x="71552" y="4170"/>
                  <a:pt x="66648" y="1468"/>
                  <a:pt x="60977" y="1368"/>
                </a:cubicBezTo>
                <a:cubicBezTo>
                  <a:pt x="56341" y="1301"/>
                  <a:pt x="52304" y="3603"/>
                  <a:pt x="49969" y="7606"/>
                </a:cubicBezTo>
                <a:cubicBezTo>
                  <a:pt x="47601" y="11675"/>
                  <a:pt x="47201" y="16645"/>
                  <a:pt x="45700" y="21049"/>
                </a:cubicBezTo>
                <a:cubicBezTo>
                  <a:pt x="43798" y="26786"/>
                  <a:pt x="39429" y="32290"/>
                  <a:pt x="34592" y="35859"/>
                </a:cubicBezTo>
                <a:cubicBezTo>
                  <a:pt x="32257" y="37560"/>
                  <a:pt x="29522" y="38695"/>
                  <a:pt x="26653" y="38961"/>
                </a:cubicBezTo>
                <a:cubicBezTo>
                  <a:pt x="23284" y="39228"/>
                  <a:pt x="19981" y="37827"/>
                  <a:pt x="16946" y="36660"/>
                </a:cubicBezTo>
                <a:cubicBezTo>
                  <a:pt x="12476" y="34925"/>
                  <a:pt x="7239" y="33691"/>
                  <a:pt x="3269" y="37160"/>
                </a:cubicBezTo>
                <a:cubicBezTo>
                  <a:pt x="0" y="40029"/>
                  <a:pt x="101" y="44665"/>
                  <a:pt x="2169" y="48068"/>
                </a:cubicBezTo>
                <a:cubicBezTo>
                  <a:pt x="3336" y="50003"/>
                  <a:pt x="5104" y="51537"/>
                  <a:pt x="6639" y="53172"/>
                </a:cubicBezTo>
                <a:cubicBezTo>
                  <a:pt x="8840" y="55440"/>
                  <a:pt x="10508" y="57942"/>
                  <a:pt x="11575" y="60944"/>
                </a:cubicBezTo>
                <a:cubicBezTo>
                  <a:pt x="12943" y="64947"/>
                  <a:pt x="12843" y="69350"/>
                  <a:pt x="11575" y="73353"/>
                </a:cubicBezTo>
                <a:cubicBezTo>
                  <a:pt x="11442" y="73720"/>
                  <a:pt x="12009" y="73886"/>
                  <a:pt x="12142" y="73519"/>
                </a:cubicBezTo>
                <a:cubicBezTo>
                  <a:pt x="13644" y="69016"/>
                  <a:pt x="13543" y="63913"/>
                  <a:pt x="11675" y="59543"/>
                </a:cubicBezTo>
                <a:cubicBezTo>
                  <a:pt x="10775" y="57341"/>
                  <a:pt x="9507" y="55407"/>
                  <a:pt x="7939" y="53605"/>
                </a:cubicBezTo>
                <a:cubicBezTo>
                  <a:pt x="6038" y="51504"/>
                  <a:pt x="3870" y="49702"/>
                  <a:pt x="2369" y="47267"/>
                </a:cubicBezTo>
                <a:cubicBezTo>
                  <a:pt x="701" y="44599"/>
                  <a:pt x="968" y="41430"/>
                  <a:pt x="2602" y="38861"/>
                </a:cubicBezTo>
                <a:cubicBezTo>
                  <a:pt x="4771" y="35426"/>
                  <a:pt x="9040" y="35225"/>
                  <a:pt x="12643" y="35993"/>
                </a:cubicBezTo>
                <a:cubicBezTo>
                  <a:pt x="18147" y="37160"/>
                  <a:pt x="22717" y="40429"/>
                  <a:pt x="28554" y="39328"/>
                </a:cubicBezTo>
                <a:cubicBezTo>
                  <a:pt x="33491" y="38394"/>
                  <a:pt x="37527" y="34592"/>
                  <a:pt x="40596" y="30922"/>
                </a:cubicBezTo>
                <a:cubicBezTo>
                  <a:pt x="43965" y="26853"/>
                  <a:pt x="46167" y="22383"/>
                  <a:pt x="47468" y="17246"/>
                </a:cubicBezTo>
                <a:cubicBezTo>
                  <a:pt x="48769" y="12075"/>
                  <a:pt x="49836" y="6405"/>
                  <a:pt x="54806" y="3503"/>
                </a:cubicBezTo>
                <a:cubicBezTo>
                  <a:pt x="60710" y="0"/>
                  <a:pt x="68049" y="3136"/>
                  <a:pt x="73453" y="6071"/>
                </a:cubicBezTo>
                <a:cubicBezTo>
                  <a:pt x="74320" y="6538"/>
                  <a:pt x="75154" y="7039"/>
                  <a:pt x="75988" y="7539"/>
                </a:cubicBezTo>
                <a:cubicBezTo>
                  <a:pt x="76388" y="7706"/>
                  <a:pt x="76689" y="7172"/>
                  <a:pt x="76355" y="697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154;p19"/>
          <p:cNvSpPr/>
          <p:nvPr/>
        </p:nvSpPr>
        <p:spPr>
          <a:xfrm rot="10800000" flipH="1">
            <a:off x="-79600" y="-109724"/>
            <a:ext cx="2755853" cy="596752"/>
          </a:xfrm>
          <a:custGeom>
            <a:avLst/>
            <a:gdLst/>
            <a:ahLst/>
            <a:cxnLst/>
            <a:rect l="l" t="t" r="r" b="b"/>
            <a:pathLst>
              <a:path w="89965" h="19481" extrusionOk="0">
                <a:moveTo>
                  <a:pt x="734" y="17279"/>
                </a:moveTo>
                <a:cubicBezTo>
                  <a:pt x="4237" y="9807"/>
                  <a:pt x="10208" y="2335"/>
                  <a:pt x="19314" y="2902"/>
                </a:cubicBezTo>
                <a:cubicBezTo>
                  <a:pt x="24285" y="3169"/>
                  <a:pt x="28854" y="5938"/>
                  <a:pt x="33291" y="7973"/>
                </a:cubicBezTo>
                <a:cubicBezTo>
                  <a:pt x="37160" y="9774"/>
                  <a:pt x="41263" y="11075"/>
                  <a:pt x="45500" y="11375"/>
                </a:cubicBezTo>
                <a:cubicBezTo>
                  <a:pt x="49336" y="11742"/>
                  <a:pt x="52972" y="10808"/>
                  <a:pt x="56341" y="8973"/>
                </a:cubicBezTo>
                <a:cubicBezTo>
                  <a:pt x="60010" y="7005"/>
                  <a:pt x="63179" y="4203"/>
                  <a:pt x="67215" y="3036"/>
                </a:cubicBezTo>
                <a:cubicBezTo>
                  <a:pt x="77823" y="0"/>
                  <a:pt x="84961" y="11475"/>
                  <a:pt x="89198" y="19147"/>
                </a:cubicBezTo>
                <a:cubicBezTo>
                  <a:pt x="89398" y="19481"/>
                  <a:pt x="89965" y="19181"/>
                  <a:pt x="89731" y="18814"/>
                </a:cubicBezTo>
                <a:cubicBezTo>
                  <a:pt x="85628" y="11308"/>
                  <a:pt x="80491" y="2936"/>
                  <a:pt x="71051" y="2035"/>
                </a:cubicBezTo>
                <a:cubicBezTo>
                  <a:pt x="66882" y="1668"/>
                  <a:pt x="63146" y="3936"/>
                  <a:pt x="59810" y="6038"/>
                </a:cubicBezTo>
                <a:cubicBezTo>
                  <a:pt x="55273" y="8973"/>
                  <a:pt x="51037" y="10975"/>
                  <a:pt x="45533" y="10708"/>
                </a:cubicBezTo>
                <a:cubicBezTo>
                  <a:pt x="40163" y="10441"/>
                  <a:pt x="35159" y="8139"/>
                  <a:pt x="30356" y="5838"/>
                </a:cubicBezTo>
                <a:cubicBezTo>
                  <a:pt x="26186" y="3870"/>
                  <a:pt x="21950" y="2002"/>
                  <a:pt x="17246" y="2168"/>
                </a:cubicBezTo>
                <a:cubicBezTo>
                  <a:pt x="9007" y="2469"/>
                  <a:pt x="3403" y="10174"/>
                  <a:pt x="234" y="16879"/>
                </a:cubicBezTo>
                <a:cubicBezTo>
                  <a:pt x="1" y="17346"/>
                  <a:pt x="568" y="17646"/>
                  <a:pt x="734" y="1727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155;p19"/>
          <p:cNvSpPr txBox="1">
            <a:spLocks noGrp="1"/>
          </p:cNvSpPr>
          <p:nvPr>
            <p:ph type="title"/>
          </p:nvPr>
        </p:nvSpPr>
        <p:spPr>
          <a:xfrm>
            <a:off x="905375" y="2156701"/>
            <a:ext cx="2094000" cy="411600"/>
          </a:xfrm>
          <a:prstGeom prst="rect">
            <a:avLst/>
          </a:prstGeom>
        </p:spPr>
        <p:txBody>
          <a:bodyPr spcFirstLastPara="1" wrap="square" lIns="0" tIns="0" rIns="0" bIns="0" anchor="ctr" anchorCtr="0">
            <a:noAutofit/>
          </a:bodyPr>
          <a:lstStyle>
            <a:lvl1pPr lvl="0" algn="l" rtl="0">
              <a:lnSpc>
                <a:spcPct val="80000"/>
              </a:lnSpc>
              <a:spcBef>
                <a:spcPts val="0"/>
              </a:spcBef>
              <a:spcAft>
                <a:spcPts val="0"/>
              </a:spcAft>
              <a:buSzPts val="2800"/>
              <a:buNone/>
              <a:defRPr sz="2000" b="1">
                <a:solidFill>
                  <a:schemeClr val="lt2"/>
                </a:solidFill>
                <a:latin typeface="Syne"/>
                <a:ea typeface="Syne"/>
                <a:cs typeface="Syne"/>
                <a:sym typeface="Sy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56" name="Google Shape;156;p19"/>
          <p:cNvSpPr txBox="1">
            <a:spLocks noGrp="1"/>
          </p:cNvSpPr>
          <p:nvPr>
            <p:ph type="subTitle" idx="1"/>
          </p:nvPr>
        </p:nvSpPr>
        <p:spPr>
          <a:xfrm>
            <a:off x="907862" y="2737725"/>
            <a:ext cx="2093100" cy="10230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57" name="Google Shape;157;p19"/>
          <p:cNvSpPr txBox="1">
            <a:spLocks noGrp="1"/>
          </p:cNvSpPr>
          <p:nvPr>
            <p:ph type="title" idx="2"/>
          </p:nvPr>
        </p:nvSpPr>
        <p:spPr>
          <a:xfrm>
            <a:off x="6144625" y="2015125"/>
            <a:ext cx="2094000" cy="411600"/>
          </a:xfrm>
          <a:prstGeom prst="rect">
            <a:avLst/>
          </a:prstGeom>
        </p:spPr>
        <p:txBody>
          <a:bodyPr spcFirstLastPara="1" wrap="square" lIns="0" tIns="0" rIns="0" bIns="0" anchor="ctr" anchorCtr="0">
            <a:noAutofit/>
          </a:bodyPr>
          <a:lstStyle>
            <a:lvl1pPr lvl="0" algn="r" rtl="0">
              <a:lnSpc>
                <a:spcPct val="80000"/>
              </a:lnSpc>
              <a:spcBef>
                <a:spcPts val="0"/>
              </a:spcBef>
              <a:spcAft>
                <a:spcPts val="0"/>
              </a:spcAft>
              <a:buSzPts val="2800"/>
              <a:buNone/>
              <a:defRPr sz="2000" b="1">
                <a:solidFill>
                  <a:schemeClr val="lt2"/>
                </a:solidFill>
                <a:latin typeface="Syne"/>
                <a:ea typeface="Syne"/>
                <a:cs typeface="Syne"/>
                <a:sym typeface="Sy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58" name="Google Shape;158;p19"/>
          <p:cNvSpPr txBox="1">
            <a:spLocks noGrp="1"/>
          </p:cNvSpPr>
          <p:nvPr>
            <p:ph type="subTitle" idx="3"/>
          </p:nvPr>
        </p:nvSpPr>
        <p:spPr>
          <a:xfrm>
            <a:off x="6144637" y="2589995"/>
            <a:ext cx="2094000" cy="1024200"/>
          </a:xfrm>
          <a:prstGeom prst="rect">
            <a:avLst/>
          </a:prstGeom>
        </p:spPr>
        <p:txBody>
          <a:bodyPr spcFirstLastPara="1" wrap="square" lIns="0" tIns="0" rIns="0" bIns="0" anchor="t" anchorCtr="0">
            <a:noAutofit/>
          </a:bodyPr>
          <a:lstStyle>
            <a:lvl1pPr lvl="0" algn="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59" name="Google Shape;159;p19"/>
          <p:cNvSpPr txBox="1">
            <a:spLocks noGrp="1"/>
          </p:cNvSpPr>
          <p:nvPr>
            <p:ph type="title" idx="4"/>
          </p:nvPr>
        </p:nvSpPr>
        <p:spPr>
          <a:xfrm>
            <a:off x="713250" y="469500"/>
            <a:ext cx="7717500" cy="453900"/>
          </a:xfrm>
          <a:prstGeom prst="rect">
            <a:avLst/>
          </a:prstGeom>
        </p:spPr>
        <p:txBody>
          <a:bodyPr spcFirstLastPara="1" wrap="square" lIns="0" tIns="0" rIns="0" bIns="0" anchor="t" anchorCtr="0">
            <a:noAutofit/>
          </a:bodyPr>
          <a:lstStyle>
            <a:lvl1pPr lvl="0" algn="ctr" rtl="0">
              <a:spcBef>
                <a:spcPts val="0"/>
              </a:spcBef>
              <a:spcAft>
                <a:spcPts val="0"/>
              </a:spcAft>
              <a:buSzPts val="2800"/>
              <a:buNone/>
              <a:defRPr sz="3100">
                <a:latin typeface="Commissioner ExtraBold"/>
                <a:ea typeface="Commissioner ExtraBold"/>
                <a:cs typeface="Commissioner ExtraBold"/>
                <a:sym typeface="Commissioner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0" name="Google Shape;160;p1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hree columns 1">
  <p:cSld name="CUSTOM_6">
    <p:spTree>
      <p:nvGrpSpPr>
        <p:cNvPr id="1" name="Shape 161"/>
        <p:cNvGrpSpPr/>
        <p:nvPr/>
      </p:nvGrpSpPr>
      <p:grpSpPr>
        <a:xfrm>
          <a:off x="0" y="0"/>
          <a:ext cx="0" cy="0"/>
          <a:chOff x="0" y="0"/>
          <a:chExt cx="0" cy="0"/>
        </a:xfrm>
      </p:grpSpPr>
      <p:sp>
        <p:nvSpPr>
          <p:cNvPr id="162" name="Google Shape;162;p20"/>
          <p:cNvSpPr/>
          <p:nvPr/>
        </p:nvSpPr>
        <p:spPr>
          <a:xfrm>
            <a:off x="-804300" y="4317374"/>
            <a:ext cx="2023768" cy="1315931"/>
          </a:xfrm>
          <a:custGeom>
            <a:avLst/>
            <a:gdLst/>
            <a:ahLst/>
            <a:cxnLst/>
            <a:rect l="l" t="t" r="r" b="b"/>
            <a:pathLst>
              <a:path w="27509" h="17888" extrusionOk="0">
                <a:moveTo>
                  <a:pt x="18162" y="0"/>
                </a:moveTo>
                <a:cubicBezTo>
                  <a:pt x="18036" y="0"/>
                  <a:pt x="17908" y="3"/>
                  <a:pt x="17780" y="8"/>
                </a:cubicBezTo>
                <a:cubicBezTo>
                  <a:pt x="15078" y="74"/>
                  <a:pt x="12443" y="1209"/>
                  <a:pt x="10174" y="2710"/>
                </a:cubicBezTo>
                <a:cubicBezTo>
                  <a:pt x="4971" y="6112"/>
                  <a:pt x="1301" y="11749"/>
                  <a:pt x="1" y="17887"/>
                </a:cubicBezTo>
                <a:lnTo>
                  <a:pt x="23818" y="17887"/>
                </a:lnTo>
                <a:cubicBezTo>
                  <a:pt x="25586" y="15619"/>
                  <a:pt x="26786" y="13150"/>
                  <a:pt x="26987" y="10782"/>
                </a:cubicBezTo>
                <a:cubicBezTo>
                  <a:pt x="27509" y="5200"/>
                  <a:pt x="23973" y="0"/>
                  <a:pt x="1816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163;p20"/>
          <p:cNvSpPr/>
          <p:nvPr/>
        </p:nvSpPr>
        <p:spPr>
          <a:xfrm flipH="1">
            <a:off x="5818606" y="-1008971"/>
            <a:ext cx="3641723" cy="3911762"/>
          </a:xfrm>
          <a:custGeom>
            <a:avLst/>
            <a:gdLst/>
            <a:ahLst/>
            <a:cxnLst/>
            <a:rect l="l" t="t" r="r" b="b"/>
            <a:pathLst>
              <a:path w="53539" h="57509" extrusionOk="0">
                <a:moveTo>
                  <a:pt x="8006" y="49169"/>
                </a:moveTo>
                <a:cubicBezTo>
                  <a:pt x="8307" y="47268"/>
                  <a:pt x="7973" y="45333"/>
                  <a:pt x="8273" y="43399"/>
                </a:cubicBezTo>
                <a:cubicBezTo>
                  <a:pt x="8707" y="40330"/>
                  <a:pt x="10942" y="37528"/>
                  <a:pt x="13844" y="36327"/>
                </a:cubicBezTo>
                <a:cubicBezTo>
                  <a:pt x="16646" y="35193"/>
                  <a:pt x="19815" y="35526"/>
                  <a:pt x="22817" y="35393"/>
                </a:cubicBezTo>
                <a:cubicBezTo>
                  <a:pt x="25819" y="35259"/>
                  <a:pt x="29188" y="34425"/>
                  <a:pt x="30789" y="31890"/>
                </a:cubicBezTo>
                <a:cubicBezTo>
                  <a:pt x="31523" y="30689"/>
                  <a:pt x="31790" y="29255"/>
                  <a:pt x="32057" y="27887"/>
                </a:cubicBezTo>
                <a:cubicBezTo>
                  <a:pt x="32524" y="25753"/>
                  <a:pt x="33058" y="23651"/>
                  <a:pt x="34158" y="21750"/>
                </a:cubicBezTo>
                <a:cubicBezTo>
                  <a:pt x="35226" y="19882"/>
                  <a:pt x="36994" y="18314"/>
                  <a:pt x="39129" y="17847"/>
                </a:cubicBezTo>
                <a:cubicBezTo>
                  <a:pt x="40530" y="17547"/>
                  <a:pt x="42031" y="17747"/>
                  <a:pt x="43498" y="17680"/>
                </a:cubicBezTo>
                <a:cubicBezTo>
                  <a:pt x="47368" y="17413"/>
                  <a:pt x="50837" y="14978"/>
                  <a:pt x="53205" y="11876"/>
                </a:cubicBezTo>
                <a:cubicBezTo>
                  <a:pt x="53339" y="11709"/>
                  <a:pt x="53405" y="11576"/>
                  <a:pt x="53539" y="11409"/>
                </a:cubicBezTo>
                <a:cubicBezTo>
                  <a:pt x="52505" y="9541"/>
                  <a:pt x="51404" y="7473"/>
                  <a:pt x="49369" y="6706"/>
                </a:cubicBezTo>
                <a:cubicBezTo>
                  <a:pt x="45867" y="5405"/>
                  <a:pt x="42398" y="8974"/>
                  <a:pt x="38695" y="9241"/>
                </a:cubicBezTo>
                <a:cubicBezTo>
                  <a:pt x="35726" y="9508"/>
                  <a:pt x="33058" y="7673"/>
                  <a:pt x="30522" y="6072"/>
                </a:cubicBezTo>
                <a:cubicBezTo>
                  <a:pt x="24718" y="2536"/>
                  <a:pt x="17513" y="1"/>
                  <a:pt x="11209" y="2536"/>
                </a:cubicBezTo>
                <a:cubicBezTo>
                  <a:pt x="9674" y="3170"/>
                  <a:pt x="8206" y="4070"/>
                  <a:pt x="6972" y="5171"/>
                </a:cubicBezTo>
                <a:cubicBezTo>
                  <a:pt x="4504" y="7306"/>
                  <a:pt x="2636" y="10141"/>
                  <a:pt x="1668" y="13244"/>
                </a:cubicBezTo>
                <a:cubicBezTo>
                  <a:pt x="167" y="18181"/>
                  <a:pt x="835" y="23651"/>
                  <a:pt x="1" y="28688"/>
                </a:cubicBezTo>
                <a:lnTo>
                  <a:pt x="1" y="57509"/>
                </a:lnTo>
                <a:cubicBezTo>
                  <a:pt x="134" y="57442"/>
                  <a:pt x="267" y="57409"/>
                  <a:pt x="368" y="57409"/>
                </a:cubicBezTo>
                <a:cubicBezTo>
                  <a:pt x="4204" y="56274"/>
                  <a:pt x="7439" y="53072"/>
                  <a:pt x="8006" y="4916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164;p20"/>
          <p:cNvSpPr/>
          <p:nvPr/>
        </p:nvSpPr>
        <p:spPr>
          <a:xfrm rot="3180931">
            <a:off x="6093995" y="-214534"/>
            <a:ext cx="3897900" cy="1991995"/>
          </a:xfrm>
          <a:custGeom>
            <a:avLst/>
            <a:gdLst/>
            <a:ahLst/>
            <a:cxnLst/>
            <a:rect l="l" t="t" r="r" b="b"/>
            <a:pathLst>
              <a:path w="101240" h="51738" extrusionOk="0">
                <a:moveTo>
                  <a:pt x="100572" y="234"/>
                </a:moveTo>
                <a:cubicBezTo>
                  <a:pt x="96369" y="2669"/>
                  <a:pt x="93000" y="6139"/>
                  <a:pt x="90531" y="10342"/>
                </a:cubicBezTo>
                <a:cubicBezTo>
                  <a:pt x="89364" y="12343"/>
                  <a:pt x="88530" y="14511"/>
                  <a:pt x="87930" y="16746"/>
                </a:cubicBezTo>
                <a:cubicBezTo>
                  <a:pt x="87162" y="19581"/>
                  <a:pt x="87029" y="22584"/>
                  <a:pt x="86162" y="25352"/>
                </a:cubicBezTo>
                <a:cubicBezTo>
                  <a:pt x="83827" y="32624"/>
                  <a:pt x="75354" y="33091"/>
                  <a:pt x="69150" y="31490"/>
                </a:cubicBezTo>
                <a:cubicBezTo>
                  <a:pt x="64513" y="30322"/>
                  <a:pt x="59476" y="27687"/>
                  <a:pt x="55206" y="31223"/>
                </a:cubicBezTo>
                <a:cubicBezTo>
                  <a:pt x="53572" y="32624"/>
                  <a:pt x="52671" y="34726"/>
                  <a:pt x="51737" y="36594"/>
                </a:cubicBezTo>
                <a:cubicBezTo>
                  <a:pt x="50369" y="39362"/>
                  <a:pt x="48702" y="41797"/>
                  <a:pt x="46133" y="43632"/>
                </a:cubicBezTo>
                <a:cubicBezTo>
                  <a:pt x="40162" y="47802"/>
                  <a:pt x="34692" y="43899"/>
                  <a:pt x="29488" y="40763"/>
                </a:cubicBezTo>
                <a:cubicBezTo>
                  <a:pt x="20582" y="35326"/>
                  <a:pt x="9307" y="37494"/>
                  <a:pt x="3002" y="45700"/>
                </a:cubicBezTo>
                <a:cubicBezTo>
                  <a:pt x="1701" y="47368"/>
                  <a:pt x="801" y="49236"/>
                  <a:pt x="134" y="51204"/>
                </a:cubicBezTo>
                <a:cubicBezTo>
                  <a:pt x="0" y="51571"/>
                  <a:pt x="567" y="51738"/>
                  <a:pt x="701" y="51371"/>
                </a:cubicBezTo>
                <a:cubicBezTo>
                  <a:pt x="2702" y="45667"/>
                  <a:pt x="7139" y="41297"/>
                  <a:pt x="12843" y="39296"/>
                </a:cubicBezTo>
                <a:cubicBezTo>
                  <a:pt x="19181" y="37061"/>
                  <a:pt x="25485" y="38862"/>
                  <a:pt x="30889" y="42364"/>
                </a:cubicBezTo>
                <a:cubicBezTo>
                  <a:pt x="35092" y="45033"/>
                  <a:pt x="39195" y="47301"/>
                  <a:pt x="44198" y="45400"/>
                </a:cubicBezTo>
                <a:cubicBezTo>
                  <a:pt x="48802" y="43665"/>
                  <a:pt x="51037" y="39462"/>
                  <a:pt x="53138" y="35359"/>
                </a:cubicBezTo>
                <a:cubicBezTo>
                  <a:pt x="54639" y="32457"/>
                  <a:pt x="56574" y="30222"/>
                  <a:pt x="60076" y="30056"/>
                </a:cubicBezTo>
                <a:cubicBezTo>
                  <a:pt x="63345" y="29889"/>
                  <a:pt x="66648" y="31523"/>
                  <a:pt x="69717" y="32324"/>
                </a:cubicBezTo>
                <a:cubicBezTo>
                  <a:pt x="74220" y="33458"/>
                  <a:pt x="79724" y="33491"/>
                  <a:pt x="83493" y="30322"/>
                </a:cubicBezTo>
                <a:cubicBezTo>
                  <a:pt x="87729" y="26787"/>
                  <a:pt x="87396" y="21216"/>
                  <a:pt x="88730" y="16312"/>
                </a:cubicBezTo>
                <a:cubicBezTo>
                  <a:pt x="90231" y="10809"/>
                  <a:pt x="93800" y="5938"/>
                  <a:pt x="98304" y="2469"/>
                </a:cubicBezTo>
                <a:cubicBezTo>
                  <a:pt x="99138" y="1835"/>
                  <a:pt x="100038" y="1302"/>
                  <a:pt x="100906" y="768"/>
                </a:cubicBezTo>
                <a:cubicBezTo>
                  <a:pt x="101239" y="568"/>
                  <a:pt x="100906" y="1"/>
                  <a:pt x="100572" y="23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165;p20"/>
          <p:cNvSpPr txBox="1">
            <a:spLocks noGrp="1"/>
          </p:cNvSpPr>
          <p:nvPr>
            <p:ph type="title"/>
          </p:nvPr>
        </p:nvSpPr>
        <p:spPr>
          <a:xfrm>
            <a:off x="713250" y="469500"/>
            <a:ext cx="7717500" cy="453900"/>
          </a:xfrm>
          <a:prstGeom prst="rect">
            <a:avLst/>
          </a:prstGeom>
        </p:spPr>
        <p:txBody>
          <a:bodyPr spcFirstLastPara="1" wrap="square" lIns="0" tIns="0" rIns="0" bIns="0" anchor="t" anchorCtr="0">
            <a:noAutofit/>
          </a:bodyPr>
          <a:lstStyle>
            <a:lvl1pPr lvl="0" algn="ctr" rtl="0">
              <a:spcBef>
                <a:spcPts val="0"/>
              </a:spcBef>
              <a:spcAft>
                <a:spcPts val="0"/>
              </a:spcAft>
              <a:buSzPts val="2800"/>
              <a:buNone/>
              <a:defRPr sz="3100">
                <a:latin typeface="Commissioner ExtraBold"/>
                <a:ea typeface="Commissioner ExtraBold"/>
                <a:cs typeface="Commissioner ExtraBold"/>
                <a:sym typeface="Commissioner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6" name="Google Shape;166;p20"/>
          <p:cNvSpPr txBox="1">
            <a:spLocks noGrp="1"/>
          </p:cNvSpPr>
          <p:nvPr>
            <p:ph type="title" idx="2"/>
          </p:nvPr>
        </p:nvSpPr>
        <p:spPr>
          <a:xfrm>
            <a:off x="1307600" y="2661175"/>
            <a:ext cx="1883700" cy="276300"/>
          </a:xfrm>
          <a:prstGeom prst="rect">
            <a:avLst/>
          </a:prstGeom>
        </p:spPr>
        <p:txBody>
          <a:bodyPr spcFirstLastPara="1" wrap="square" lIns="0" tIns="0" rIns="0" bIns="0" anchor="t" anchorCtr="0">
            <a:noAutofit/>
          </a:bodyPr>
          <a:lstStyle>
            <a:lvl1pPr lvl="0" rtl="0">
              <a:lnSpc>
                <a:spcPct val="80000"/>
              </a:lnSpc>
              <a:spcBef>
                <a:spcPts val="0"/>
              </a:spcBef>
              <a:spcAft>
                <a:spcPts val="0"/>
              </a:spcAft>
              <a:buSzPts val="2800"/>
              <a:buNone/>
              <a:defRPr sz="2000" b="1">
                <a:solidFill>
                  <a:schemeClr val="lt2"/>
                </a:solidFill>
                <a:latin typeface="Syne"/>
                <a:ea typeface="Syne"/>
                <a:cs typeface="Syne"/>
                <a:sym typeface="Sy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7" name="Google Shape;167;p20"/>
          <p:cNvSpPr txBox="1">
            <a:spLocks noGrp="1"/>
          </p:cNvSpPr>
          <p:nvPr>
            <p:ph type="subTitle" idx="1"/>
          </p:nvPr>
        </p:nvSpPr>
        <p:spPr>
          <a:xfrm>
            <a:off x="1305650" y="3151350"/>
            <a:ext cx="1887600" cy="7950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68" name="Google Shape;168;p20"/>
          <p:cNvSpPr txBox="1">
            <a:spLocks noGrp="1"/>
          </p:cNvSpPr>
          <p:nvPr>
            <p:ph type="title" idx="3" hasCustomPrompt="1"/>
          </p:nvPr>
        </p:nvSpPr>
        <p:spPr>
          <a:xfrm>
            <a:off x="1831550" y="1558700"/>
            <a:ext cx="835800" cy="835800"/>
          </a:xfrm>
          <a:prstGeom prst="rect">
            <a:avLst/>
          </a:prstGeom>
        </p:spPr>
        <p:txBody>
          <a:bodyPr spcFirstLastPara="1" wrap="square" lIns="0" tIns="0" rIns="0" bIns="0" anchor="ctr" anchorCtr="0">
            <a:noAutofit/>
          </a:bodyPr>
          <a:lstStyle>
            <a:lvl1pPr lvl="0" algn="ctr" rtl="0">
              <a:spcBef>
                <a:spcPts val="0"/>
              </a:spcBef>
              <a:spcAft>
                <a:spcPts val="0"/>
              </a:spcAft>
              <a:buSzPts val="4000"/>
              <a:buNone/>
              <a:defRPr sz="4000">
                <a:solidFill>
                  <a:schemeClr val="lt1"/>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169" name="Google Shape;169;p20"/>
          <p:cNvSpPr txBox="1">
            <a:spLocks noGrp="1"/>
          </p:cNvSpPr>
          <p:nvPr>
            <p:ph type="title" idx="4"/>
          </p:nvPr>
        </p:nvSpPr>
        <p:spPr>
          <a:xfrm>
            <a:off x="3630150" y="2661175"/>
            <a:ext cx="1883700" cy="276300"/>
          </a:xfrm>
          <a:prstGeom prst="rect">
            <a:avLst/>
          </a:prstGeom>
        </p:spPr>
        <p:txBody>
          <a:bodyPr spcFirstLastPara="1" wrap="square" lIns="0" tIns="0" rIns="0" bIns="0" anchor="t" anchorCtr="0">
            <a:noAutofit/>
          </a:bodyPr>
          <a:lstStyle>
            <a:lvl1pPr lvl="0" rtl="0">
              <a:lnSpc>
                <a:spcPct val="80000"/>
              </a:lnSpc>
              <a:spcBef>
                <a:spcPts val="0"/>
              </a:spcBef>
              <a:spcAft>
                <a:spcPts val="0"/>
              </a:spcAft>
              <a:buSzPts val="2800"/>
              <a:buNone/>
              <a:defRPr sz="2000" b="1">
                <a:solidFill>
                  <a:schemeClr val="lt2"/>
                </a:solidFill>
                <a:latin typeface="Syne"/>
                <a:ea typeface="Syne"/>
                <a:cs typeface="Syne"/>
                <a:sym typeface="Sy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0" name="Google Shape;170;p20"/>
          <p:cNvSpPr txBox="1">
            <a:spLocks noGrp="1"/>
          </p:cNvSpPr>
          <p:nvPr>
            <p:ph type="subTitle" idx="5"/>
          </p:nvPr>
        </p:nvSpPr>
        <p:spPr>
          <a:xfrm>
            <a:off x="3628200" y="3151350"/>
            <a:ext cx="1887600" cy="7950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71" name="Google Shape;171;p20"/>
          <p:cNvSpPr txBox="1">
            <a:spLocks noGrp="1"/>
          </p:cNvSpPr>
          <p:nvPr>
            <p:ph type="title" idx="6" hasCustomPrompt="1"/>
          </p:nvPr>
        </p:nvSpPr>
        <p:spPr>
          <a:xfrm>
            <a:off x="4154100" y="1571491"/>
            <a:ext cx="835800" cy="835800"/>
          </a:xfrm>
          <a:prstGeom prst="rect">
            <a:avLst/>
          </a:prstGeom>
        </p:spPr>
        <p:txBody>
          <a:bodyPr spcFirstLastPara="1" wrap="square" lIns="0" tIns="0" rIns="0" bIns="0" anchor="ctr" anchorCtr="0">
            <a:noAutofit/>
          </a:bodyPr>
          <a:lstStyle>
            <a:lvl1pPr lvl="0" algn="ctr" rtl="0">
              <a:spcBef>
                <a:spcPts val="0"/>
              </a:spcBef>
              <a:spcAft>
                <a:spcPts val="0"/>
              </a:spcAft>
              <a:buSzPts val="4000"/>
              <a:buNone/>
              <a:defRPr sz="4000">
                <a:solidFill>
                  <a:schemeClr val="lt1"/>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172" name="Google Shape;172;p20"/>
          <p:cNvSpPr txBox="1">
            <a:spLocks noGrp="1"/>
          </p:cNvSpPr>
          <p:nvPr>
            <p:ph type="title" idx="7"/>
          </p:nvPr>
        </p:nvSpPr>
        <p:spPr>
          <a:xfrm>
            <a:off x="5952700" y="2661175"/>
            <a:ext cx="1883700" cy="276300"/>
          </a:xfrm>
          <a:prstGeom prst="rect">
            <a:avLst/>
          </a:prstGeom>
        </p:spPr>
        <p:txBody>
          <a:bodyPr spcFirstLastPara="1" wrap="square" lIns="0" tIns="0" rIns="0" bIns="0" anchor="t" anchorCtr="0">
            <a:noAutofit/>
          </a:bodyPr>
          <a:lstStyle>
            <a:lvl1pPr lvl="0" rtl="0">
              <a:lnSpc>
                <a:spcPct val="80000"/>
              </a:lnSpc>
              <a:spcBef>
                <a:spcPts val="0"/>
              </a:spcBef>
              <a:spcAft>
                <a:spcPts val="0"/>
              </a:spcAft>
              <a:buSzPts val="2800"/>
              <a:buNone/>
              <a:defRPr sz="2000" b="1">
                <a:solidFill>
                  <a:schemeClr val="lt2"/>
                </a:solidFill>
                <a:latin typeface="Syne"/>
                <a:ea typeface="Syne"/>
                <a:cs typeface="Syne"/>
                <a:sym typeface="Sy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3" name="Google Shape;173;p20"/>
          <p:cNvSpPr txBox="1">
            <a:spLocks noGrp="1"/>
          </p:cNvSpPr>
          <p:nvPr>
            <p:ph type="subTitle" idx="8"/>
          </p:nvPr>
        </p:nvSpPr>
        <p:spPr>
          <a:xfrm>
            <a:off x="5950750" y="3151350"/>
            <a:ext cx="1887600" cy="7950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74" name="Google Shape;174;p20"/>
          <p:cNvSpPr txBox="1">
            <a:spLocks noGrp="1"/>
          </p:cNvSpPr>
          <p:nvPr>
            <p:ph type="title" idx="9" hasCustomPrompt="1"/>
          </p:nvPr>
        </p:nvSpPr>
        <p:spPr>
          <a:xfrm>
            <a:off x="6476650" y="1558700"/>
            <a:ext cx="835800" cy="835800"/>
          </a:xfrm>
          <a:prstGeom prst="rect">
            <a:avLst/>
          </a:prstGeom>
        </p:spPr>
        <p:txBody>
          <a:bodyPr spcFirstLastPara="1" wrap="square" lIns="0" tIns="0" rIns="0" bIns="0" anchor="ctr" anchorCtr="0">
            <a:noAutofit/>
          </a:bodyPr>
          <a:lstStyle>
            <a:lvl1pPr lvl="0" algn="ctr" rtl="0">
              <a:spcBef>
                <a:spcPts val="0"/>
              </a:spcBef>
              <a:spcAft>
                <a:spcPts val="0"/>
              </a:spcAft>
              <a:buSzPts val="4000"/>
              <a:buNone/>
              <a:defRPr sz="4000">
                <a:solidFill>
                  <a:schemeClr val="lt1"/>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175" name="Google Shape;175;p2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
        <p:cNvGrpSpPr/>
        <p:nvPr/>
      </p:nvGrpSpPr>
      <p:grpSpPr>
        <a:xfrm>
          <a:off x="0" y="0"/>
          <a:ext cx="0" cy="0"/>
          <a:chOff x="0" y="0"/>
          <a:chExt cx="0" cy="0"/>
        </a:xfrm>
      </p:grpSpPr>
      <p:sp>
        <p:nvSpPr>
          <p:cNvPr id="22" name="Google Shape;22;p3"/>
          <p:cNvSpPr/>
          <p:nvPr/>
        </p:nvSpPr>
        <p:spPr>
          <a:xfrm flipH="1">
            <a:off x="-2339200" y="-202835"/>
            <a:ext cx="3678948" cy="2369960"/>
          </a:xfrm>
          <a:custGeom>
            <a:avLst/>
            <a:gdLst/>
            <a:ahLst/>
            <a:cxnLst/>
            <a:rect l="l" t="t" r="r" b="b"/>
            <a:pathLst>
              <a:path w="98138" h="63220" extrusionOk="0">
                <a:moveTo>
                  <a:pt x="2536" y="0"/>
                </a:moveTo>
                <a:cubicBezTo>
                  <a:pt x="768" y="2535"/>
                  <a:pt x="1" y="5704"/>
                  <a:pt x="535" y="8740"/>
                </a:cubicBezTo>
                <a:cubicBezTo>
                  <a:pt x="2036" y="17146"/>
                  <a:pt x="12410" y="20982"/>
                  <a:pt x="15879" y="28721"/>
                </a:cubicBezTo>
                <a:cubicBezTo>
                  <a:pt x="17914" y="33257"/>
                  <a:pt x="17280" y="38561"/>
                  <a:pt x="16513" y="43465"/>
                </a:cubicBezTo>
                <a:cubicBezTo>
                  <a:pt x="16079" y="46100"/>
                  <a:pt x="15612" y="48869"/>
                  <a:pt x="16446" y="51437"/>
                </a:cubicBezTo>
                <a:cubicBezTo>
                  <a:pt x="17046" y="53238"/>
                  <a:pt x="18181" y="54739"/>
                  <a:pt x="19448" y="56107"/>
                </a:cubicBezTo>
                <a:cubicBezTo>
                  <a:pt x="23932" y="60782"/>
                  <a:pt x="30436" y="63219"/>
                  <a:pt x="36910" y="63219"/>
                </a:cubicBezTo>
                <a:cubicBezTo>
                  <a:pt x="41754" y="63219"/>
                  <a:pt x="46583" y="61855"/>
                  <a:pt x="50537" y="59042"/>
                </a:cubicBezTo>
                <a:cubicBezTo>
                  <a:pt x="56375" y="54873"/>
                  <a:pt x="60044" y="48301"/>
                  <a:pt x="65548" y="43732"/>
                </a:cubicBezTo>
                <a:cubicBezTo>
                  <a:pt x="70526" y="39593"/>
                  <a:pt x="76988" y="37341"/>
                  <a:pt x="83454" y="37341"/>
                </a:cubicBezTo>
                <a:cubicBezTo>
                  <a:pt x="84180" y="37341"/>
                  <a:pt x="84905" y="37370"/>
                  <a:pt x="85629" y="37427"/>
                </a:cubicBezTo>
                <a:cubicBezTo>
                  <a:pt x="89591" y="37744"/>
                  <a:pt x="93614" y="38905"/>
                  <a:pt x="97525" y="38905"/>
                </a:cubicBezTo>
                <a:cubicBezTo>
                  <a:pt x="97730" y="38905"/>
                  <a:pt x="97934" y="38901"/>
                  <a:pt x="98138" y="38895"/>
                </a:cubicBezTo>
                <a:lnTo>
                  <a:pt x="9813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23;p3"/>
          <p:cNvSpPr/>
          <p:nvPr/>
        </p:nvSpPr>
        <p:spPr>
          <a:xfrm>
            <a:off x="7277150" y="2601950"/>
            <a:ext cx="2933467" cy="2884739"/>
          </a:xfrm>
          <a:custGeom>
            <a:avLst/>
            <a:gdLst/>
            <a:ahLst/>
            <a:cxnLst/>
            <a:rect l="l" t="t" r="r" b="b"/>
            <a:pathLst>
              <a:path w="28054" h="27588" extrusionOk="0">
                <a:moveTo>
                  <a:pt x="20915" y="1969"/>
                </a:moveTo>
                <a:cubicBezTo>
                  <a:pt x="20548" y="1635"/>
                  <a:pt x="20114" y="1302"/>
                  <a:pt x="19647" y="1035"/>
                </a:cubicBezTo>
                <a:cubicBezTo>
                  <a:pt x="17779" y="1"/>
                  <a:pt x="15244" y="168"/>
                  <a:pt x="13576" y="1535"/>
                </a:cubicBezTo>
                <a:cubicBezTo>
                  <a:pt x="11608" y="3070"/>
                  <a:pt x="10608" y="5805"/>
                  <a:pt x="9707" y="8040"/>
                </a:cubicBezTo>
                <a:cubicBezTo>
                  <a:pt x="9640" y="8173"/>
                  <a:pt x="9607" y="8240"/>
                  <a:pt x="9574" y="8374"/>
                </a:cubicBezTo>
                <a:cubicBezTo>
                  <a:pt x="8573" y="10809"/>
                  <a:pt x="7305" y="12043"/>
                  <a:pt x="4970" y="13411"/>
                </a:cubicBezTo>
                <a:cubicBezTo>
                  <a:pt x="4136" y="13911"/>
                  <a:pt x="3236" y="14411"/>
                  <a:pt x="2569" y="15145"/>
                </a:cubicBezTo>
                <a:cubicBezTo>
                  <a:pt x="0" y="17714"/>
                  <a:pt x="934" y="22417"/>
                  <a:pt x="3769" y="24685"/>
                </a:cubicBezTo>
                <a:cubicBezTo>
                  <a:pt x="7439" y="27587"/>
                  <a:pt x="12876" y="26853"/>
                  <a:pt x="17179" y="25019"/>
                </a:cubicBezTo>
                <a:cubicBezTo>
                  <a:pt x="17980" y="24685"/>
                  <a:pt x="18747" y="24318"/>
                  <a:pt x="19481" y="23885"/>
                </a:cubicBezTo>
                <a:cubicBezTo>
                  <a:pt x="21182" y="22917"/>
                  <a:pt x="22783" y="21750"/>
                  <a:pt x="23984" y="20215"/>
                </a:cubicBezTo>
                <a:cubicBezTo>
                  <a:pt x="28053" y="14978"/>
                  <a:pt x="25652" y="6072"/>
                  <a:pt x="20915" y="196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 name="Google Shape;24;p3"/>
          <p:cNvSpPr/>
          <p:nvPr/>
        </p:nvSpPr>
        <p:spPr>
          <a:xfrm>
            <a:off x="7158125" y="-793875"/>
            <a:ext cx="3075550" cy="1928900"/>
          </a:xfrm>
          <a:custGeom>
            <a:avLst/>
            <a:gdLst/>
            <a:ahLst/>
            <a:cxnLst/>
            <a:rect l="l" t="t" r="r" b="b"/>
            <a:pathLst>
              <a:path w="123022" h="77156" extrusionOk="0">
                <a:moveTo>
                  <a:pt x="5338" y="334"/>
                </a:moveTo>
                <a:cubicBezTo>
                  <a:pt x="0" y="9707"/>
                  <a:pt x="4504" y="20548"/>
                  <a:pt x="12242" y="26986"/>
                </a:cubicBezTo>
                <a:cubicBezTo>
                  <a:pt x="16345" y="30355"/>
                  <a:pt x="21582" y="31990"/>
                  <a:pt x="25519" y="35626"/>
                </a:cubicBezTo>
                <a:cubicBezTo>
                  <a:pt x="30622" y="40363"/>
                  <a:pt x="29121" y="47801"/>
                  <a:pt x="27754" y="53806"/>
                </a:cubicBezTo>
                <a:cubicBezTo>
                  <a:pt x="26586" y="58876"/>
                  <a:pt x="25585" y="64380"/>
                  <a:pt x="28521" y="69083"/>
                </a:cubicBezTo>
                <a:cubicBezTo>
                  <a:pt x="31089" y="73253"/>
                  <a:pt x="36526" y="75421"/>
                  <a:pt x="41130" y="76088"/>
                </a:cubicBezTo>
                <a:cubicBezTo>
                  <a:pt x="46600" y="76889"/>
                  <a:pt x="51537" y="74254"/>
                  <a:pt x="55907" y="71351"/>
                </a:cubicBezTo>
                <a:cubicBezTo>
                  <a:pt x="60977" y="67982"/>
                  <a:pt x="65614" y="63913"/>
                  <a:pt x="71451" y="61845"/>
                </a:cubicBezTo>
                <a:cubicBezTo>
                  <a:pt x="76121" y="60177"/>
                  <a:pt x="81225" y="60143"/>
                  <a:pt x="86095" y="60577"/>
                </a:cubicBezTo>
                <a:cubicBezTo>
                  <a:pt x="91466" y="61077"/>
                  <a:pt x="97103" y="62145"/>
                  <a:pt x="102007" y="64413"/>
                </a:cubicBezTo>
                <a:cubicBezTo>
                  <a:pt x="109412" y="67849"/>
                  <a:pt x="114315" y="75221"/>
                  <a:pt x="122488" y="77056"/>
                </a:cubicBezTo>
                <a:cubicBezTo>
                  <a:pt x="122855" y="77156"/>
                  <a:pt x="123022" y="76555"/>
                  <a:pt x="122655" y="76488"/>
                </a:cubicBezTo>
                <a:cubicBezTo>
                  <a:pt x="117184" y="75254"/>
                  <a:pt x="113014" y="71418"/>
                  <a:pt x="108745" y="68082"/>
                </a:cubicBezTo>
                <a:cubicBezTo>
                  <a:pt x="104342" y="64680"/>
                  <a:pt x="99772" y="62545"/>
                  <a:pt x="94334" y="61344"/>
                </a:cubicBezTo>
                <a:cubicBezTo>
                  <a:pt x="88497" y="60043"/>
                  <a:pt x="82393" y="59343"/>
                  <a:pt x="76422" y="60077"/>
                </a:cubicBezTo>
                <a:cubicBezTo>
                  <a:pt x="70751" y="60811"/>
                  <a:pt x="65947" y="63546"/>
                  <a:pt x="61378" y="66748"/>
                </a:cubicBezTo>
                <a:cubicBezTo>
                  <a:pt x="56441" y="70217"/>
                  <a:pt x="51571" y="74354"/>
                  <a:pt x="45466" y="75488"/>
                </a:cubicBezTo>
                <a:cubicBezTo>
                  <a:pt x="39295" y="76655"/>
                  <a:pt x="31423" y="73320"/>
                  <a:pt x="28421" y="67716"/>
                </a:cubicBezTo>
                <a:cubicBezTo>
                  <a:pt x="25252" y="61811"/>
                  <a:pt x="28621" y="54239"/>
                  <a:pt x="29521" y="48168"/>
                </a:cubicBezTo>
                <a:cubicBezTo>
                  <a:pt x="30189" y="43398"/>
                  <a:pt x="29388" y="38695"/>
                  <a:pt x="25919" y="35192"/>
                </a:cubicBezTo>
                <a:cubicBezTo>
                  <a:pt x="23717" y="32991"/>
                  <a:pt x="20749" y="31556"/>
                  <a:pt x="18047" y="30122"/>
                </a:cubicBezTo>
                <a:cubicBezTo>
                  <a:pt x="14778" y="28321"/>
                  <a:pt x="11842" y="26152"/>
                  <a:pt x="9340" y="23384"/>
                </a:cubicBezTo>
                <a:cubicBezTo>
                  <a:pt x="3736" y="17313"/>
                  <a:pt x="1602" y="8106"/>
                  <a:pt x="5871" y="701"/>
                </a:cubicBezTo>
                <a:cubicBezTo>
                  <a:pt x="6071" y="301"/>
                  <a:pt x="5538" y="0"/>
                  <a:pt x="5338" y="33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25;p3"/>
          <p:cNvSpPr txBox="1">
            <a:spLocks noGrp="1"/>
          </p:cNvSpPr>
          <p:nvPr>
            <p:ph type="title"/>
          </p:nvPr>
        </p:nvSpPr>
        <p:spPr>
          <a:xfrm>
            <a:off x="1020206" y="1932275"/>
            <a:ext cx="5107800" cy="1312800"/>
          </a:xfrm>
          <a:prstGeom prst="rect">
            <a:avLst/>
          </a:prstGeom>
        </p:spPr>
        <p:txBody>
          <a:bodyPr spcFirstLastPara="1" wrap="square" lIns="0" tIns="0" rIns="0" bIns="0" anchor="ctr" anchorCtr="0">
            <a:noAutofit/>
          </a:bodyPr>
          <a:lstStyle>
            <a:lvl1pPr lvl="0">
              <a:lnSpc>
                <a:spcPct val="80000"/>
              </a:lnSpc>
              <a:spcBef>
                <a:spcPts val="0"/>
              </a:spcBef>
              <a:spcAft>
                <a:spcPts val="0"/>
              </a:spcAft>
              <a:buSzPts val="3600"/>
              <a:buNone/>
              <a:defRPr sz="4600" b="1">
                <a:solidFill>
                  <a:schemeClr val="lt2"/>
                </a:solidFill>
                <a:latin typeface="Syne"/>
                <a:ea typeface="Syne"/>
                <a:cs typeface="Syne"/>
                <a:sym typeface="Syne"/>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6" name="Google Shape;26;p3"/>
          <p:cNvSpPr txBox="1">
            <a:spLocks noGrp="1"/>
          </p:cNvSpPr>
          <p:nvPr>
            <p:ph type="subTitle" idx="1"/>
          </p:nvPr>
        </p:nvSpPr>
        <p:spPr>
          <a:xfrm>
            <a:off x="1018406" y="3408100"/>
            <a:ext cx="5111400" cy="2949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27" name="Google Shape;27;p3"/>
          <p:cNvSpPr txBox="1">
            <a:spLocks noGrp="1"/>
          </p:cNvSpPr>
          <p:nvPr>
            <p:ph type="title" idx="2" hasCustomPrompt="1"/>
          </p:nvPr>
        </p:nvSpPr>
        <p:spPr>
          <a:xfrm>
            <a:off x="6004594" y="1530150"/>
            <a:ext cx="2121000" cy="1963500"/>
          </a:xfrm>
          <a:prstGeom prst="rect">
            <a:avLst/>
          </a:prstGeom>
        </p:spPr>
        <p:txBody>
          <a:bodyPr spcFirstLastPara="1" wrap="square" lIns="0" tIns="0" rIns="0" bIns="0" anchor="b" anchorCtr="0">
            <a:noAutofit/>
          </a:bodyPr>
          <a:lstStyle>
            <a:lvl1pPr lvl="0" algn="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28" name="Google Shape;28;p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3">
  <p:cSld name="CUSTOM_7">
    <p:spTree>
      <p:nvGrpSpPr>
        <p:cNvPr id="1" name="Shape 176"/>
        <p:cNvGrpSpPr/>
        <p:nvPr/>
      </p:nvGrpSpPr>
      <p:grpSpPr>
        <a:xfrm>
          <a:off x="0" y="0"/>
          <a:ext cx="0" cy="0"/>
          <a:chOff x="0" y="0"/>
          <a:chExt cx="0" cy="0"/>
        </a:xfrm>
      </p:grpSpPr>
      <p:sp>
        <p:nvSpPr>
          <p:cNvPr id="177" name="Google Shape;177;p21"/>
          <p:cNvSpPr/>
          <p:nvPr/>
        </p:nvSpPr>
        <p:spPr>
          <a:xfrm rot="10800000" flipH="1">
            <a:off x="7837877" y="2932289"/>
            <a:ext cx="3678948" cy="2369960"/>
          </a:xfrm>
          <a:custGeom>
            <a:avLst/>
            <a:gdLst/>
            <a:ahLst/>
            <a:cxnLst/>
            <a:rect l="l" t="t" r="r" b="b"/>
            <a:pathLst>
              <a:path w="98138" h="63220" extrusionOk="0">
                <a:moveTo>
                  <a:pt x="2536" y="0"/>
                </a:moveTo>
                <a:cubicBezTo>
                  <a:pt x="768" y="2535"/>
                  <a:pt x="1" y="5704"/>
                  <a:pt x="535" y="8740"/>
                </a:cubicBezTo>
                <a:cubicBezTo>
                  <a:pt x="2036" y="17146"/>
                  <a:pt x="12410" y="20982"/>
                  <a:pt x="15879" y="28721"/>
                </a:cubicBezTo>
                <a:cubicBezTo>
                  <a:pt x="17914" y="33257"/>
                  <a:pt x="17280" y="38561"/>
                  <a:pt x="16513" y="43465"/>
                </a:cubicBezTo>
                <a:cubicBezTo>
                  <a:pt x="16079" y="46100"/>
                  <a:pt x="15612" y="48869"/>
                  <a:pt x="16446" y="51437"/>
                </a:cubicBezTo>
                <a:cubicBezTo>
                  <a:pt x="17046" y="53238"/>
                  <a:pt x="18181" y="54739"/>
                  <a:pt x="19448" y="56107"/>
                </a:cubicBezTo>
                <a:cubicBezTo>
                  <a:pt x="23932" y="60782"/>
                  <a:pt x="30436" y="63219"/>
                  <a:pt x="36910" y="63219"/>
                </a:cubicBezTo>
                <a:cubicBezTo>
                  <a:pt x="41754" y="63219"/>
                  <a:pt x="46583" y="61855"/>
                  <a:pt x="50537" y="59042"/>
                </a:cubicBezTo>
                <a:cubicBezTo>
                  <a:pt x="56375" y="54873"/>
                  <a:pt x="60044" y="48301"/>
                  <a:pt x="65548" y="43732"/>
                </a:cubicBezTo>
                <a:cubicBezTo>
                  <a:pt x="70526" y="39593"/>
                  <a:pt x="76988" y="37341"/>
                  <a:pt x="83454" y="37341"/>
                </a:cubicBezTo>
                <a:cubicBezTo>
                  <a:pt x="84180" y="37341"/>
                  <a:pt x="84905" y="37370"/>
                  <a:pt x="85629" y="37427"/>
                </a:cubicBezTo>
                <a:cubicBezTo>
                  <a:pt x="89591" y="37744"/>
                  <a:pt x="93614" y="38905"/>
                  <a:pt x="97525" y="38905"/>
                </a:cubicBezTo>
                <a:cubicBezTo>
                  <a:pt x="97730" y="38905"/>
                  <a:pt x="97934" y="38901"/>
                  <a:pt x="98138" y="38895"/>
                </a:cubicBezTo>
                <a:lnTo>
                  <a:pt x="9813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178;p21"/>
          <p:cNvSpPr/>
          <p:nvPr/>
        </p:nvSpPr>
        <p:spPr>
          <a:xfrm rot="10800000">
            <a:off x="-1316617" y="-1310600"/>
            <a:ext cx="2933467" cy="2884739"/>
          </a:xfrm>
          <a:custGeom>
            <a:avLst/>
            <a:gdLst/>
            <a:ahLst/>
            <a:cxnLst/>
            <a:rect l="l" t="t" r="r" b="b"/>
            <a:pathLst>
              <a:path w="28054" h="27588" extrusionOk="0">
                <a:moveTo>
                  <a:pt x="20915" y="1969"/>
                </a:moveTo>
                <a:cubicBezTo>
                  <a:pt x="20548" y="1635"/>
                  <a:pt x="20114" y="1302"/>
                  <a:pt x="19647" y="1035"/>
                </a:cubicBezTo>
                <a:cubicBezTo>
                  <a:pt x="17779" y="1"/>
                  <a:pt x="15244" y="168"/>
                  <a:pt x="13576" y="1535"/>
                </a:cubicBezTo>
                <a:cubicBezTo>
                  <a:pt x="11608" y="3070"/>
                  <a:pt x="10608" y="5805"/>
                  <a:pt x="9707" y="8040"/>
                </a:cubicBezTo>
                <a:cubicBezTo>
                  <a:pt x="9640" y="8173"/>
                  <a:pt x="9607" y="8240"/>
                  <a:pt x="9574" y="8374"/>
                </a:cubicBezTo>
                <a:cubicBezTo>
                  <a:pt x="8573" y="10809"/>
                  <a:pt x="7305" y="12043"/>
                  <a:pt x="4970" y="13411"/>
                </a:cubicBezTo>
                <a:cubicBezTo>
                  <a:pt x="4136" y="13911"/>
                  <a:pt x="3236" y="14411"/>
                  <a:pt x="2569" y="15145"/>
                </a:cubicBezTo>
                <a:cubicBezTo>
                  <a:pt x="0" y="17714"/>
                  <a:pt x="934" y="22417"/>
                  <a:pt x="3769" y="24685"/>
                </a:cubicBezTo>
                <a:cubicBezTo>
                  <a:pt x="7439" y="27587"/>
                  <a:pt x="12876" y="26853"/>
                  <a:pt x="17179" y="25019"/>
                </a:cubicBezTo>
                <a:cubicBezTo>
                  <a:pt x="17980" y="24685"/>
                  <a:pt x="18747" y="24318"/>
                  <a:pt x="19481" y="23885"/>
                </a:cubicBezTo>
                <a:cubicBezTo>
                  <a:pt x="21182" y="22917"/>
                  <a:pt x="22783" y="21750"/>
                  <a:pt x="23984" y="20215"/>
                </a:cubicBezTo>
                <a:cubicBezTo>
                  <a:pt x="28053" y="14978"/>
                  <a:pt x="25652" y="6072"/>
                  <a:pt x="20915" y="196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179;p21"/>
          <p:cNvSpPr/>
          <p:nvPr/>
        </p:nvSpPr>
        <p:spPr>
          <a:xfrm rot="10800000">
            <a:off x="-1339675" y="4064989"/>
            <a:ext cx="3075550" cy="1928900"/>
          </a:xfrm>
          <a:custGeom>
            <a:avLst/>
            <a:gdLst/>
            <a:ahLst/>
            <a:cxnLst/>
            <a:rect l="l" t="t" r="r" b="b"/>
            <a:pathLst>
              <a:path w="123022" h="77156" extrusionOk="0">
                <a:moveTo>
                  <a:pt x="5338" y="334"/>
                </a:moveTo>
                <a:cubicBezTo>
                  <a:pt x="0" y="9707"/>
                  <a:pt x="4504" y="20548"/>
                  <a:pt x="12242" y="26986"/>
                </a:cubicBezTo>
                <a:cubicBezTo>
                  <a:pt x="16345" y="30355"/>
                  <a:pt x="21582" y="31990"/>
                  <a:pt x="25519" y="35626"/>
                </a:cubicBezTo>
                <a:cubicBezTo>
                  <a:pt x="30622" y="40363"/>
                  <a:pt x="29121" y="47801"/>
                  <a:pt x="27754" y="53806"/>
                </a:cubicBezTo>
                <a:cubicBezTo>
                  <a:pt x="26586" y="58876"/>
                  <a:pt x="25585" y="64380"/>
                  <a:pt x="28521" y="69083"/>
                </a:cubicBezTo>
                <a:cubicBezTo>
                  <a:pt x="31089" y="73253"/>
                  <a:pt x="36526" y="75421"/>
                  <a:pt x="41130" y="76088"/>
                </a:cubicBezTo>
                <a:cubicBezTo>
                  <a:pt x="46600" y="76889"/>
                  <a:pt x="51537" y="74254"/>
                  <a:pt x="55907" y="71351"/>
                </a:cubicBezTo>
                <a:cubicBezTo>
                  <a:pt x="60977" y="67982"/>
                  <a:pt x="65614" y="63913"/>
                  <a:pt x="71451" y="61845"/>
                </a:cubicBezTo>
                <a:cubicBezTo>
                  <a:pt x="76121" y="60177"/>
                  <a:pt x="81225" y="60143"/>
                  <a:pt x="86095" y="60577"/>
                </a:cubicBezTo>
                <a:cubicBezTo>
                  <a:pt x="91466" y="61077"/>
                  <a:pt x="97103" y="62145"/>
                  <a:pt x="102007" y="64413"/>
                </a:cubicBezTo>
                <a:cubicBezTo>
                  <a:pt x="109412" y="67849"/>
                  <a:pt x="114315" y="75221"/>
                  <a:pt x="122488" y="77056"/>
                </a:cubicBezTo>
                <a:cubicBezTo>
                  <a:pt x="122855" y="77156"/>
                  <a:pt x="123022" y="76555"/>
                  <a:pt x="122655" y="76488"/>
                </a:cubicBezTo>
                <a:cubicBezTo>
                  <a:pt x="117184" y="75254"/>
                  <a:pt x="113014" y="71418"/>
                  <a:pt x="108745" y="68082"/>
                </a:cubicBezTo>
                <a:cubicBezTo>
                  <a:pt x="104342" y="64680"/>
                  <a:pt x="99772" y="62545"/>
                  <a:pt x="94334" y="61344"/>
                </a:cubicBezTo>
                <a:cubicBezTo>
                  <a:pt x="88497" y="60043"/>
                  <a:pt x="82393" y="59343"/>
                  <a:pt x="76422" y="60077"/>
                </a:cubicBezTo>
                <a:cubicBezTo>
                  <a:pt x="70751" y="60811"/>
                  <a:pt x="65947" y="63546"/>
                  <a:pt x="61378" y="66748"/>
                </a:cubicBezTo>
                <a:cubicBezTo>
                  <a:pt x="56441" y="70217"/>
                  <a:pt x="51571" y="74354"/>
                  <a:pt x="45466" y="75488"/>
                </a:cubicBezTo>
                <a:cubicBezTo>
                  <a:pt x="39295" y="76655"/>
                  <a:pt x="31423" y="73320"/>
                  <a:pt x="28421" y="67716"/>
                </a:cubicBezTo>
                <a:cubicBezTo>
                  <a:pt x="25252" y="61811"/>
                  <a:pt x="28621" y="54239"/>
                  <a:pt x="29521" y="48168"/>
                </a:cubicBezTo>
                <a:cubicBezTo>
                  <a:pt x="30189" y="43398"/>
                  <a:pt x="29388" y="38695"/>
                  <a:pt x="25919" y="35192"/>
                </a:cubicBezTo>
                <a:cubicBezTo>
                  <a:pt x="23717" y="32991"/>
                  <a:pt x="20749" y="31556"/>
                  <a:pt x="18047" y="30122"/>
                </a:cubicBezTo>
                <a:cubicBezTo>
                  <a:pt x="14778" y="28321"/>
                  <a:pt x="11842" y="26152"/>
                  <a:pt x="9340" y="23384"/>
                </a:cubicBezTo>
                <a:cubicBezTo>
                  <a:pt x="3736" y="17313"/>
                  <a:pt x="1602" y="8106"/>
                  <a:pt x="5871" y="701"/>
                </a:cubicBezTo>
                <a:cubicBezTo>
                  <a:pt x="6071" y="301"/>
                  <a:pt x="5538" y="0"/>
                  <a:pt x="5338" y="33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180;p21"/>
          <p:cNvSpPr txBox="1">
            <a:spLocks noGrp="1"/>
          </p:cNvSpPr>
          <p:nvPr>
            <p:ph type="title"/>
          </p:nvPr>
        </p:nvSpPr>
        <p:spPr>
          <a:xfrm>
            <a:off x="1204188" y="1756923"/>
            <a:ext cx="3264300" cy="407100"/>
          </a:xfrm>
          <a:prstGeom prst="rect">
            <a:avLst/>
          </a:prstGeom>
        </p:spPr>
        <p:txBody>
          <a:bodyPr spcFirstLastPara="1" wrap="square" lIns="0" tIns="0" rIns="0" bIns="0" anchor="t" anchorCtr="0">
            <a:noAutofit/>
          </a:bodyPr>
          <a:lstStyle>
            <a:lvl1pPr lvl="0" rtl="0">
              <a:lnSpc>
                <a:spcPct val="90000"/>
              </a:lnSpc>
              <a:spcBef>
                <a:spcPts val="0"/>
              </a:spcBef>
              <a:spcAft>
                <a:spcPts val="0"/>
              </a:spcAft>
              <a:buSzPts val="5200"/>
              <a:buFont typeface="Commissioner"/>
              <a:buNone/>
              <a:defRPr>
                <a:latin typeface="Commissioner ExtraBold"/>
                <a:ea typeface="Commissioner ExtraBold"/>
                <a:cs typeface="Commissioner ExtraBold"/>
                <a:sym typeface="Commissioner ExtraBold"/>
              </a:defRPr>
            </a:lvl1pPr>
            <a:lvl2pPr lvl="1" algn="ctr" rtl="0">
              <a:spcBef>
                <a:spcPts val="0"/>
              </a:spcBef>
              <a:spcAft>
                <a:spcPts val="0"/>
              </a:spcAft>
              <a:buSzPts val="5200"/>
              <a:buNone/>
              <a:defRPr sz="4200"/>
            </a:lvl2pPr>
            <a:lvl3pPr lvl="2" algn="ctr" rtl="0">
              <a:spcBef>
                <a:spcPts val="0"/>
              </a:spcBef>
              <a:spcAft>
                <a:spcPts val="0"/>
              </a:spcAft>
              <a:buSzPts val="5200"/>
              <a:buNone/>
              <a:defRPr sz="4200"/>
            </a:lvl3pPr>
            <a:lvl4pPr lvl="3" algn="ctr" rtl="0">
              <a:spcBef>
                <a:spcPts val="0"/>
              </a:spcBef>
              <a:spcAft>
                <a:spcPts val="0"/>
              </a:spcAft>
              <a:buSzPts val="5200"/>
              <a:buNone/>
              <a:defRPr sz="4200"/>
            </a:lvl4pPr>
            <a:lvl5pPr lvl="4" algn="ctr" rtl="0">
              <a:spcBef>
                <a:spcPts val="0"/>
              </a:spcBef>
              <a:spcAft>
                <a:spcPts val="0"/>
              </a:spcAft>
              <a:buSzPts val="5200"/>
              <a:buNone/>
              <a:defRPr sz="4200"/>
            </a:lvl5pPr>
            <a:lvl6pPr lvl="5" algn="ctr" rtl="0">
              <a:spcBef>
                <a:spcPts val="0"/>
              </a:spcBef>
              <a:spcAft>
                <a:spcPts val="0"/>
              </a:spcAft>
              <a:buSzPts val="5200"/>
              <a:buNone/>
              <a:defRPr sz="4200"/>
            </a:lvl6pPr>
            <a:lvl7pPr lvl="6" algn="ctr" rtl="0">
              <a:spcBef>
                <a:spcPts val="0"/>
              </a:spcBef>
              <a:spcAft>
                <a:spcPts val="0"/>
              </a:spcAft>
              <a:buSzPts val="5200"/>
              <a:buNone/>
              <a:defRPr sz="4200"/>
            </a:lvl7pPr>
            <a:lvl8pPr lvl="7" algn="ctr" rtl="0">
              <a:spcBef>
                <a:spcPts val="0"/>
              </a:spcBef>
              <a:spcAft>
                <a:spcPts val="0"/>
              </a:spcAft>
              <a:buSzPts val="5200"/>
              <a:buNone/>
              <a:defRPr sz="4200"/>
            </a:lvl8pPr>
            <a:lvl9pPr lvl="8" algn="ctr" rtl="0">
              <a:spcBef>
                <a:spcPts val="0"/>
              </a:spcBef>
              <a:spcAft>
                <a:spcPts val="0"/>
              </a:spcAft>
              <a:buSzPts val="5200"/>
              <a:buNone/>
              <a:defRPr sz="4200"/>
            </a:lvl9pPr>
          </a:lstStyle>
          <a:p>
            <a:endParaRPr/>
          </a:p>
        </p:txBody>
      </p:sp>
      <p:sp>
        <p:nvSpPr>
          <p:cNvPr id="181" name="Google Shape;181;p21"/>
          <p:cNvSpPr txBox="1">
            <a:spLocks noGrp="1"/>
          </p:cNvSpPr>
          <p:nvPr>
            <p:ph type="subTitle" idx="1"/>
          </p:nvPr>
        </p:nvSpPr>
        <p:spPr>
          <a:xfrm>
            <a:off x="1203750" y="2252577"/>
            <a:ext cx="3265200" cy="11340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21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82" name="Google Shape;182;p2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1">
  <p:cSld name="CUSTOM_8">
    <p:spTree>
      <p:nvGrpSpPr>
        <p:cNvPr id="1" name="Shape 183"/>
        <p:cNvGrpSpPr/>
        <p:nvPr/>
      </p:nvGrpSpPr>
      <p:grpSpPr>
        <a:xfrm>
          <a:off x="0" y="0"/>
          <a:ext cx="0" cy="0"/>
          <a:chOff x="0" y="0"/>
          <a:chExt cx="0" cy="0"/>
        </a:xfrm>
      </p:grpSpPr>
      <p:sp>
        <p:nvSpPr>
          <p:cNvPr id="184" name="Google Shape;184;p22"/>
          <p:cNvSpPr/>
          <p:nvPr/>
        </p:nvSpPr>
        <p:spPr>
          <a:xfrm>
            <a:off x="-112000" y="-808350"/>
            <a:ext cx="2045324" cy="2196988"/>
          </a:xfrm>
          <a:custGeom>
            <a:avLst/>
            <a:gdLst/>
            <a:ahLst/>
            <a:cxnLst/>
            <a:rect l="l" t="t" r="r" b="b"/>
            <a:pathLst>
              <a:path w="53539" h="57509" extrusionOk="0">
                <a:moveTo>
                  <a:pt x="8006" y="49169"/>
                </a:moveTo>
                <a:cubicBezTo>
                  <a:pt x="8307" y="47268"/>
                  <a:pt x="7973" y="45333"/>
                  <a:pt x="8273" y="43399"/>
                </a:cubicBezTo>
                <a:cubicBezTo>
                  <a:pt x="8707" y="40330"/>
                  <a:pt x="10942" y="37528"/>
                  <a:pt x="13844" y="36327"/>
                </a:cubicBezTo>
                <a:cubicBezTo>
                  <a:pt x="16646" y="35193"/>
                  <a:pt x="19815" y="35526"/>
                  <a:pt x="22817" y="35393"/>
                </a:cubicBezTo>
                <a:cubicBezTo>
                  <a:pt x="25819" y="35259"/>
                  <a:pt x="29188" y="34425"/>
                  <a:pt x="30789" y="31890"/>
                </a:cubicBezTo>
                <a:cubicBezTo>
                  <a:pt x="31523" y="30689"/>
                  <a:pt x="31790" y="29255"/>
                  <a:pt x="32057" y="27887"/>
                </a:cubicBezTo>
                <a:cubicBezTo>
                  <a:pt x="32524" y="25753"/>
                  <a:pt x="33058" y="23651"/>
                  <a:pt x="34158" y="21750"/>
                </a:cubicBezTo>
                <a:cubicBezTo>
                  <a:pt x="35226" y="19882"/>
                  <a:pt x="36994" y="18314"/>
                  <a:pt x="39129" y="17847"/>
                </a:cubicBezTo>
                <a:cubicBezTo>
                  <a:pt x="40530" y="17547"/>
                  <a:pt x="42031" y="17747"/>
                  <a:pt x="43498" y="17680"/>
                </a:cubicBezTo>
                <a:cubicBezTo>
                  <a:pt x="47368" y="17413"/>
                  <a:pt x="50837" y="14978"/>
                  <a:pt x="53205" y="11876"/>
                </a:cubicBezTo>
                <a:cubicBezTo>
                  <a:pt x="53339" y="11709"/>
                  <a:pt x="53405" y="11576"/>
                  <a:pt x="53539" y="11409"/>
                </a:cubicBezTo>
                <a:cubicBezTo>
                  <a:pt x="52505" y="9541"/>
                  <a:pt x="51404" y="7473"/>
                  <a:pt x="49369" y="6706"/>
                </a:cubicBezTo>
                <a:cubicBezTo>
                  <a:pt x="45867" y="5405"/>
                  <a:pt x="42398" y="8974"/>
                  <a:pt x="38695" y="9241"/>
                </a:cubicBezTo>
                <a:cubicBezTo>
                  <a:pt x="35726" y="9508"/>
                  <a:pt x="33058" y="7673"/>
                  <a:pt x="30522" y="6072"/>
                </a:cubicBezTo>
                <a:cubicBezTo>
                  <a:pt x="24718" y="2536"/>
                  <a:pt x="17513" y="1"/>
                  <a:pt x="11209" y="2536"/>
                </a:cubicBezTo>
                <a:cubicBezTo>
                  <a:pt x="9674" y="3170"/>
                  <a:pt x="8206" y="4070"/>
                  <a:pt x="6972" y="5171"/>
                </a:cubicBezTo>
                <a:cubicBezTo>
                  <a:pt x="4504" y="7306"/>
                  <a:pt x="2636" y="10141"/>
                  <a:pt x="1668" y="13244"/>
                </a:cubicBezTo>
                <a:cubicBezTo>
                  <a:pt x="167" y="18181"/>
                  <a:pt x="835" y="23651"/>
                  <a:pt x="1" y="28688"/>
                </a:cubicBezTo>
                <a:lnTo>
                  <a:pt x="1" y="57509"/>
                </a:lnTo>
                <a:cubicBezTo>
                  <a:pt x="134" y="57442"/>
                  <a:pt x="267" y="57409"/>
                  <a:pt x="368" y="57409"/>
                </a:cubicBezTo>
                <a:cubicBezTo>
                  <a:pt x="4204" y="56274"/>
                  <a:pt x="7439" y="53072"/>
                  <a:pt x="8006" y="4916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185;p22"/>
          <p:cNvSpPr/>
          <p:nvPr/>
        </p:nvSpPr>
        <p:spPr>
          <a:xfrm>
            <a:off x="6107775" y="-1417750"/>
            <a:ext cx="3075550" cy="1928900"/>
          </a:xfrm>
          <a:custGeom>
            <a:avLst/>
            <a:gdLst/>
            <a:ahLst/>
            <a:cxnLst/>
            <a:rect l="l" t="t" r="r" b="b"/>
            <a:pathLst>
              <a:path w="123022" h="77156" extrusionOk="0">
                <a:moveTo>
                  <a:pt x="5338" y="334"/>
                </a:moveTo>
                <a:cubicBezTo>
                  <a:pt x="0" y="9707"/>
                  <a:pt x="4504" y="20548"/>
                  <a:pt x="12242" y="26986"/>
                </a:cubicBezTo>
                <a:cubicBezTo>
                  <a:pt x="16345" y="30355"/>
                  <a:pt x="21582" y="31990"/>
                  <a:pt x="25519" y="35626"/>
                </a:cubicBezTo>
                <a:cubicBezTo>
                  <a:pt x="30622" y="40363"/>
                  <a:pt x="29121" y="47801"/>
                  <a:pt x="27754" y="53806"/>
                </a:cubicBezTo>
                <a:cubicBezTo>
                  <a:pt x="26586" y="58876"/>
                  <a:pt x="25585" y="64380"/>
                  <a:pt x="28521" y="69083"/>
                </a:cubicBezTo>
                <a:cubicBezTo>
                  <a:pt x="31089" y="73253"/>
                  <a:pt x="36526" y="75421"/>
                  <a:pt x="41130" y="76088"/>
                </a:cubicBezTo>
                <a:cubicBezTo>
                  <a:pt x="46600" y="76889"/>
                  <a:pt x="51537" y="74254"/>
                  <a:pt x="55907" y="71351"/>
                </a:cubicBezTo>
                <a:cubicBezTo>
                  <a:pt x="60977" y="67982"/>
                  <a:pt x="65614" y="63913"/>
                  <a:pt x="71451" y="61845"/>
                </a:cubicBezTo>
                <a:cubicBezTo>
                  <a:pt x="76121" y="60177"/>
                  <a:pt x="81225" y="60143"/>
                  <a:pt x="86095" y="60577"/>
                </a:cubicBezTo>
                <a:cubicBezTo>
                  <a:pt x="91466" y="61077"/>
                  <a:pt x="97103" y="62145"/>
                  <a:pt x="102007" y="64413"/>
                </a:cubicBezTo>
                <a:cubicBezTo>
                  <a:pt x="109412" y="67849"/>
                  <a:pt x="114315" y="75221"/>
                  <a:pt x="122488" y="77056"/>
                </a:cubicBezTo>
                <a:cubicBezTo>
                  <a:pt x="122855" y="77156"/>
                  <a:pt x="123022" y="76555"/>
                  <a:pt x="122655" y="76488"/>
                </a:cubicBezTo>
                <a:cubicBezTo>
                  <a:pt x="117184" y="75254"/>
                  <a:pt x="113014" y="71418"/>
                  <a:pt x="108745" y="68082"/>
                </a:cubicBezTo>
                <a:cubicBezTo>
                  <a:pt x="104342" y="64680"/>
                  <a:pt x="99772" y="62545"/>
                  <a:pt x="94334" y="61344"/>
                </a:cubicBezTo>
                <a:cubicBezTo>
                  <a:pt x="88497" y="60043"/>
                  <a:pt x="82393" y="59343"/>
                  <a:pt x="76422" y="60077"/>
                </a:cubicBezTo>
                <a:cubicBezTo>
                  <a:pt x="70751" y="60811"/>
                  <a:pt x="65947" y="63546"/>
                  <a:pt x="61378" y="66748"/>
                </a:cubicBezTo>
                <a:cubicBezTo>
                  <a:pt x="56441" y="70217"/>
                  <a:pt x="51571" y="74354"/>
                  <a:pt x="45466" y="75488"/>
                </a:cubicBezTo>
                <a:cubicBezTo>
                  <a:pt x="39295" y="76655"/>
                  <a:pt x="31423" y="73320"/>
                  <a:pt x="28421" y="67716"/>
                </a:cubicBezTo>
                <a:cubicBezTo>
                  <a:pt x="25252" y="61811"/>
                  <a:pt x="28621" y="54239"/>
                  <a:pt x="29521" y="48168"/>
                </a:cubicBezTo>
                <a:cubicBezTo>
                  <a:pt x="30189" y="43398"/>
                  <a:pt x="29388" y="38695"/>
                  <a:pt x="25919" y="35192"/>
                </a:cubicBezTo>
                <a:cubicBezTo>
                  <a:pt x="23717" y="32991"/>
                  <a:pt x="20749" y="31556"/>
                  <a:pt x="18047" y="30122"/>
                </a:cubicBezTo>
                <a:cubicBezTo>
                  <a:pt x="14778" y="28321"/>
                  <a:pt x="11842" y="26152"/>
                  <a:pt x="9340" y="23384"/>
                </a:cubicBezTo>
                <a:cubicBezTo>
                  <a:pt x="3736" y="17313"/>
                  <a:pt x="1602" y="8106"/>
                  <a:pt x="5871" y="701"/>
                </a:cubicBezTo>
                <a:cubicBezTo>
                  <a:pt x="6071" y="301"/>
                  <a:pt x="5538" y="0"/>
                  <a:pt x="5338" y="33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186;p22"/>
          <p:cNvSpPr/>
          <p:nvPr/>
        </p:nvSpPr>
        <p:spPr>
          <a:xfrm>
            <a:off x="-138925" y="4678900"/>
            <a:ext cx="2249125" cy="487025"/>
          </a:xfrm>
          <a:custGeom>
            <a:avLst/>
            <a:gdLst/>
            <a:ahLst/>
            <a:cxnLst/>
            <a:rect l="l" t="t" r="r" b="b"/>
            <a:pathLst>
              <a:path w="89965" h="19481" extrusionOk="0">
                <a:moveTo>
                  <a:pt x="734" y="17279"/>
                </a:moveTo>
                <a:cubicBezTo>
                  <a:pt x="4237" y="9807"/>
                  <a:pt x="10208" y="2335"/>
                  <a:pt x="19314" y="2902"/>
                </a:cubicBezTo>
                <a:cubicBezTo>
                  <a:pt x="24285" y="3169"/>
                  <a:pt x="28854" y="5938"/>
                  <a:pt x="33291" y="7973"/>
                </a:cubicBezTo>
                <a:cubicBezTo>
                  <a:pt x="37160" y="9774"/>
                  <a:pt x="41263" y="11075"/>
                  <a:pt x="45500" y="11375"/>
                </a:cubicBezTo>
                <a:cubicBezTo>
                  <a:pt x="49336" y="11742"/>
                  <a:pt x="52972" y="10808"/>
                  <a:pt x="56341" y="8973"/>
                </a:cubicBezTo>
                <a:cubicBezTo>
                  <a:pt x="60010" y="7005"/>
                  <a:pt x="63179" y="4203"/>
                  <a:pt x="67215" y="3036"/>
                </a:cubicBezTo>
                <a:cubicBezTo>
                  <a:pt x="77823" y="0"/>
                  <a:pt x="84961" y="11475"/>
                  <a:pt x="89198" y="19147"/>
                </a:cubicBezTo>
                <a:cubicBezTo>
                  <a:pt x="89398" y="19481"/>
                  <a:pt x="89965" y="19181"/>
                  <a:pt x="89731" y="18814"/>
                </a:cubicBezTo>
                <a:cubicBezTo>
                  <a:pt x="85628" y="11308"/>
                  <a:pt x="80491" y="2936"/>
                  <a:pt x="71051" y="2035"/>
                </a:cubicBezTo>
                <a:cubicBezTo>
                  <a:pt x="66882" y="1668"/>
                  <a:pt x="63146" y="3936"/>
                  <a:pt x="59810" y="6038"/>
                </a:cubicBezTo>
                <a:cubicBezTo>
                  <a:pt x="55273" y="8973"/>
                  <a:pt x="51037" y="10975"/>
                  <a:pt x="45533" y="10708"/>
                </a:cubicBezTo>
                <a:cubicBezTo>
                  <a:pt x="40163" y="10441"/>
                  <a:pt x="35159" y="8139"/>
                  <a:pt x="30356" y="5838"/>
                </a:cubicBezTo>
                <a:cubicBezTo>
                  <a:pt x="26186" y="3870"/>
                  <a:pt x="21950" y="2002"/>
                  <a:pt x="17246" y="2168"/>
                </a:cubicBezTo>
                <a:cubicBezTo>
                  <a:pt x="9007" y="2469"/>
                  <a:pt x="3403" y="10174"/>
                  <a:pt x="234" y="16879"/>
                </a:cubicBezTo>
                <a:cubicBezTo>
                  <a:pt x="1" y="17346"/>
                  <a:pt x="568" y="17646"/>
                  <a:pt x="734" y="1727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187;p22"/>
          <p:cNvSpPr txBox="1">
            <a:spLocks noGrp="1"/>
          </p:cNvSpPr>
          <p:nvPr>
            <p:ph type="title"/>
          </p:nvPr>
        </p:nvSpPr>
        <p:spPr>
          <a:xfrm>
            <a:off x="713250" y="469500"/>
            <a:ext cx="7717500" cy="453900"/>
          </a:xfrm>
          <a:prstGeom prst="rect">
            <a:avLst/>
          </a:prstGeom>
        </p:spPr>
        <p:txBody>
          <a:bodyPr spcFirstLastPara="1" wrap="square" lIns="0" tIns="0" rIns="0" bIns="0" anchor="t" anchorCtr="0">
            <a:noAutofit/>
          </a:bodyPr>
          <a:lstStyle>
            <a:lvl1pPr lvl="0" algn="ctr" rtl="0">
              <a:spcBef>
                <a:spcPts val="0"/>
              </a:spcBef>
              <a:spcAft>
                <a:spcPts val="0"/>
              </a:spcAft>
              <a:buSzPts val="2800"/>
              <a:buNone/>
              <a:defRPr sz="3100">
                <a:latin typeface="Commissioner ExtraBold"/>
                <a:ea typeface="Commissioner ExtraBold"/>
                <a:cs typeface="Commissioner ExtraBold"/>
                <a:sym typeface="Commissioner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8" name="Google Shape;188;p22"/>
          <p:cNvSpPr/>
          <p:nvPr/>
        </p:nvSpPr>
        <p:spPr>
          <a:xfrm rot="10800000">
            <a:off x="6981453" y="4599035"/>
            <a:ext cx="3336125" cy="833615"/>
          </a:xfrm>
          <a:custGeom>
            <a:avLst/>
            <a:gdLst/>
            <a:ahLst/>
            <a:cxnLst/>
            <a:rect l="l" t="t" r="r" b="b"/>
            <a:pathLst>
              <a:path w="62079" h="15512" extrusionOk="0">
                <a:moveTo>
                  <a:pt x="34" y="1"/>
                </a:moveTo>
                <a:cubicBezTo>
                  <a:pt x="1" y="2502"/>
                  <a:pt x="201" y="4971"/>
                  <a:pt x="1202" y="7206"/>
                </a:cubicBezTo>
                <a:cubicBezTo>
                  <a:pt x="2669" y="10541"/>
                  <a:pt x="5772" y="13043"/>
                  <a:pt x="9241" y="14211"/>
                </a:cubicBezTo>
                <a:cubicBezTo>
                  <a:pt x="9608" y="14344"/>
                  <a:pt x="10008" y="14478"/>
                  <a:pt x="10408" y="14544"/>
                </a:cubicBezTo>
                <a:cubicBezTo>
                  <a:pt x="14378" y="15512"/>
                  <a:pt x="18581" y="14945"/>
                  <a:pt x="22384" y="13477"/>
                </a:cubicBezTo>
                <a:cubicBezTo>
                  <a:pt x="23084" y="13177"/>
                  <a:pt x="23851" y="12876"/>
                  <a:pt x="24552" y="12543"/>
                </a:cubicBezTo>
                <a:cubicBezTo>
                  <a:pt x="27187" y="11342"/>
                  <a:pt x="29722" y="9974"/>
                  <a:pt x="32524" y="9341"/>
                </a:cubicBezTo>
                <a:cubicBezTo>
                  <a:pt x="35927" y="8540"/>
                  <a:pt x="39462" y="8974"/>
                  <a:pt x="42965" y="9207"/>
                </a:cubicBezTo>
                <a:cubicBezTo>
                  <a:pt x="46034" y="9474"/>
                  <a:pt x="49069" y="9574"/>
                  <a:pt x="51971" y="8840"/>
                </a:cubicBezTo>
                <a:cubicBezTo>
                  <a:pt x="56475" y="7673"/>
                  <a:pt x="60277" y="4270"/>
                  <a:pt x="62079" y="1"/>
                </a:cubicBezTo>
                <a:lnTo>
                  <a:pt x="3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189;p2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2">
  <p:cSld name="CUSTOM_8_1">
    <p:spTree>
      <p:nvGrpSpPr>
        <p:cNvPr id="1" name="Shape 190"/>
        <p:cNvGrpSpPr/>
        <p:nvPr/>
      </p:nvGrpSpPr>
      <p:grpSpPr>
        <a:xfrm>
          <a:off x="0" y="0"/>
          <a:ext cx="0" cy="0"/>
          <a:chOff x="0" y="0"/>
          <a:chExt cx="0" cy="0"/>
        </a:xfrm>
      </p:grpSpPr>
      <p:sp>
        <p:nvSpPr>
          <p:cNvPr id="191" name="Google Shape;191;p23"/>
          <p:cNvSpPr/>
          <p:nvPr/>
        </p:nvSpPr>
        <p:spPr>
          <a:xfrm flipH="1">
            <a:off x="8110630" y="-463650"/>
            <a:ext cx="2045324" cy="2196988"/>
          </a:xfrm>
          <a:custGeom>
            <a:avLst/>
            <a:gdLst/>
            <a:ahLst/>
            <a:cxnLst/>
            <a:rect l="l" t="t" r="r" b="b"/>
            <a:pathLst>
              <a:path w="53539" h="57509" extrusionOk="0">
                <a:moveTo>
                  <a:pt x="8006" y="49169"/>
                </a:moveTo>
                <a:cubicBezTo>
                  <a:pt x="8307" y="47268"/>
                  <a:pt x="7973" y="45333"/>
                  <a:pt x="8273" y="43399"/>
                </a:cubicBezTo>
                <a:cubicBezTo>
                  <a:pt x="8707" y="40330"/>
                  <a:pt x="10942" y="37528"/>
                  <a:pt x="13844" y="36327"/>
                </a:cubicBezTo>
                <a:cubicBezTo>
                  <a:pt x="16646" y="35193"/>
                  <a:pt x="19815" y="35526"/>
                  <a:pt x="22817" y="35393"/>
                </a:cubicBezTo>
                <a:cubicBezTo>
                  <a:pt x="25819" y="35259"/>
                  <a:pt x="29188" y="34425"/>
                  <a:pt x="30789" y="31890"/>
                </a:cubicBezTo>
                <a:cubicBezTo>
                  <a:pt x="31523" y="30689"/>
                  <a:pt x="31790" y="29255"/>
                  <a:pt x="32057" y="27887"/>
                </a:cubicBezTo>
                <a:cubicBezTo>
                  <a:pt x="32524" y="25753"/>
                  <a:pt x="33058" y="23651"/>
                  <a:pt x="34158" y="21750"/>
                </a:cubicBezTo>
                <a:cubicBezTo>
                  <a:pt x="35226" y="19882"/>
                  <a:pt x="36994" y="18314"/>
                  <a:pt x="39129" y="17847"/>
                </a:cubicBezTo>
                <a:cubicBezTo>
                  <a:pt x="40530" y="17547"/>
                  <a:pt x="42031" y="17747"/>
                  <a:pt x="43498" y="17680"/>
                </a:cubicBezTo>
                <a:cubicBezTo>
                  <a:pt x="47368" y="17413"/>
                  <a:pt x="50837" y="14978"/>
                  <a:pt x="53205" y="11876"/>
                </a:cubicBezTo>
                <a:cubicBezTo>
                  <a:pt x="53339" y="11709"/>
                  <a:pt x="53405" y="11576"/>
                  <a:pt x="53539" y="11409"/>
                </a:cubicBezTo>
                <a:cubicBezTo>
                  <a:pt x="52505" y="9541"/>
                  <a:pt x="51404" y="7473"/>
                  <a:pt x="49369" y="6706"/>
                </a:cubicBezTo>
                <a:cubicBezTo>
                  <a:pt x="45867" y="5405"/>
                  <a:pt x="42398" y="8974"/>
                  <a:pt x="38695" y="9241"/>
                </a:cubicBezTo>
                <a:cubicBezTo>
                  <a:pt x="35726" y="9508"/>
                  <a:pt x="33058" y="7673"/>
                  <a:pt x="30522" y="6072"/>
                </a:cubicBezTo>
                <a:cubicBezTo>
                  <a:pt x="24718" y="2536"/>
                  <a:pt x="17513" y="1"/>
                  <a:pt x="11209" y="2536"/>
                </a:cubicBezTo>
                <a:cubicBezTo>
                  <a:pt x="9674" y="3170"/>
                  <a:pt x="8206" y="4070"/>
                  <a:pt x="6972" y="5171"/>
                </a:cubicBezTo>
                <a:cubicBezTo>
                  <a:pt x="4504" y="7306"/>
                  <a:pt x="2636" y="10141"/>
                  <a:pt x="1668" y="13244"/>
                </a:cubicBezTo>
                <a:cubicBezTo>
                  <a:pt x="167" y="18181"/>
                  <a:pt x="835" y="23651"/>
                  <a:pt x="1" y="28688"/>
                </a:cubicBezTo>
                <a:lnTo>
                  <a:pt x="1" y="57509"/>
                </a:lnTo>
                <a:cubicBezTo>
                  <a:pt x="134" y="57442"/>
                  <a:pt x="267" y="57409"/>
                  <a:pt x="368" y="57409"/>
                </a:cubicBezTo>
                <a:cubicBezTo>
                  <a:pt x="4204" y="56274"/>
                  <a:pt x="7439" y="53072"/>
                  <a:pt x="8006" y="4916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192;p23"/>
          <p:cNvSpPr/>
          <p:nvPr/>
        </p:nvSpPr>
        <p:spPr>
          <a:xfrm flipH="1">
            <a:off x="-2205846" y="-379750"/>
            <a:ext cx="3075550" cy="1928900"/>
          </a:xfrm>
          <a:custGeom>
            <a:avLst/>
            <a:gdLst/>
            <a:ahLst/>
            <a:cxnLst/>
            <a:rect l="l" t="t" r="r" b="b"/>
            <a:pathLst>
              <a:path w="123022" h="77156" extrusionOk="0">
                <a:moveTo>
                  <a:pt x="5338" y="334"/>
                </a:moveTo>
                <a:cubicBezTo>
                  <a:pt x="0" y="9707"/>
                  <a:pt x="4504" y="20548"/>
                  <a:pt x="12242" y="26986"/>
                </a:cubicBezTo>
                <a:cubicBezTo>
                  <a:pt x="16345" y="30355"/>
                  <a:pt x="21582" y="31990"/>
                  <a:pt x="25519" y="35626"/>
                </a:cubicBezTo>
                <a:cubicBezTo>
                  <a:pt x="30622" y="40363"/>
                  <a:pt x="29121" y="47801"/>
                  <a:pt x="27754" y="53806"/>
                </a:cubicBezTo>
                <a:cubicBezTo>
                  <a:pt x="26586" y="58876"/>
                  <a:pt x="25585" y="64380"/>
                  <a:pt x="28521" y="69083"/>
                </a:cubicBezTo>
                <a:cubicBezTo>
                  <a:pt x="31089" y="73253"/>
                  <a:pt x="36526" y="75421"/>
                  <a:pt x="41130" y="76088"/>
                </a:cubicBezTo>
                <a:cubicBezTo>
                  <a:pt x="46600" y="76889"/>
                  <a:pt x="51537" y="74254"/>
                  <a:pt x="55907" y="71351"/>
                </a:cubicBezTo>
                <a:cubicBezTo>
                  <a:pt x="60977" y="67982"/>
                  <a:pt x="65614" y="63913"/>
                  <a:pt x="71451" y="61845"/>
                </a:cubicBezTo>
                <a:cubicBezTo>
                  <a:pt x="76121" y="60177"/>
                  <a:pt x="81225" y="60143"/>
                  <a:pt x="86095" y="60577"/>
                </a:cubicBezTo>
                <a:cubicBezTo>
                  <a:pt x="91466" y="61077"/>
                  <a:pt x="97103" y="62145"/>
                  <a:pt x="102007" y="64413"/>
                </a:cubicBezTo>
                <a:cubicBezTo>
                  <a:pt x="109412" y="67849"/>
                  <a:pt x="114315" y="75221"/>
                  <a:pt x="122488" y="77056"/>
                </a:cubicBezTo>
                <a:cubicBezTo>
                  <a:pt x="122855" y="77156"/>
                  <a:pt x="123022" y="76555"/>
                  <a:pt x="122655" y="76488"/>
                </a:cubicBezTo>
                <a:cubicBezTo>
                  <a:pt x="117184" y="75254"/>
                  <a:pt x="113014" y="71418"/>
                  <a:pt x="108745" y="68082"/>
                </a:cubicBezTo>
                <a:cubicBezTo>
                  <a:pt x="104342" y="64680"/>
                  <a:pt x="99772" y="62545"/>
                  <a:pt x="94334" y="61344"/>
                </a:cubicBezTo>
                <a:cubicBezTo>
                  <a:pt x="88497" y="60043"/>
                  <a:pt x="82393" y="59343"/>
                  <a:pt x="76422" y="60077"/>
                </a:cubicBezTo>
                <a:cubicBezTo>
                  <a:pt x="70751" y="60811"/>
                  <a:pt x="65947" y="63546"/>
                  <a:pt x="61378" y="66748"/>
                </a:cubicBezTo>
                <a:cubicBezTo>
                  <a:pt x="56441" y="70217"/>
                  <a:pt x="51571" y="74354"/>
                  <a:pt x="45466" y="75488"/>
                </a:cubicBezTo>
                <a:cubicBezTo>
                  <a:pt x="39295" y="76655"/>
                  <a:pt x="31423" y="73320"/>
                  <a:pt x="28421" y="67716"/>
                </a:cubicBezTo>
                <a:cubicBezTo>
                  <a:pt x="25252" y="61811"/>
                  <a:pt x="28621" y="54239"/>
                  <a:pt x="29521" y="48168"/>
                </a:cubicBezTo>
                <a:cubicBezTo>
                  <a:pt x="30189" y="43398"/>
                  <a:pt x="29388" y="38695"/>
                  <a:pt x="25919" y="35192"/>
                </a:cubicBezTo>
                <a:cubicBezTo>
                  <a:pt x="23717" y="32991"/>
                  <a:pt x="20749" y="31556"/>
                  <a:pt x="18047" y="30122"/>
                </a:cubicBezTo>
                <a:cubicBezTo>
                  <a:pt x="14778" y="28321"/>
                  <a:pt x="11842" y="26152"/>
                  <a:pt x="9340" y="23384"/>
                </a:cubicBezTo>
                <a:cubicBezTo>
                  <a:pt x="3736" y="17313"/>
                  <a:pt x="1602" y="8106"/>
                  <a:pt x="5871" y="701"/>
                </a:cubicBezTo>
                <a:cubicBezTo>
                  <a:pt x="6071" y="301"/>
                  <a:pt x="5538" y="0"/>
                  <a:pt x="5338" y="33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193;p23"/>
          <p:cNvSpPr/>
          <p:nvPr/>
        </p:nvSpPr>
        <p:spPr>
          <a:xfrm flipH="1">
            <a:off x="6875929" y="4837375"/>
            <a:ext cx="2249125" cy="487025"/>
          </a:xfrm>
          <a:custGeom>
            <a:avLst/>
            <a:gdLst/>
            <a:ahLst/>
            <a:cxnLst/>
            <a:rect l="l" t="t" r="r" b="b"/>
            <a:pathLst>
              <a:path w="89965" h="19481" extrusionOk="0">
                <a:moveTo>
                  <a:pt x="734" y="17279"/>
                </a:moveTo>
                <a:cubicBezTo>
                  <a:pt x="4237" y="9807"/>
                  <a:pt x="10208" y="2335"/>
                  <a:pt x="19314" y="2902"/>
                </a:cubicBezTo>
                <a:cubicBezTo>
                  <a:pt x="24285" y="3169"/>
                  <a:pt x="28854" y="5938"/>
                  <a:pt x="33291" y="7973"/>
                </a:cubicBezTo>
                <a:cubicBezTo>
                  <a:pt x="37160" y="9774"/>
                  <a:pt x="41263" y="11075"/>
                  <a:pt x="45500" y="11375"/>
                </a:cubicBezTo>
                <a:cubicBezTo>
                  <a:pt x="49336" y="11742"/>
                  <a:pt x="52972" y="10808"/>
                  <a:pt x="56341" y="8973"/>
                </a:cubicBezTo>
                <a:cubicBezTo>
                  <a:pt x="60010" y="7005"/>
                  <a:pt x="63179" y="4203"/>
                  <a:pt x="67215" y="3036"/>
                </a:cubicBezTo>
                <a:cubicBezTo>
                  <a:pt x="77823" y="0"/>
                  <a:pt x="84961" y="11475"/>
                  <a:pt x="89198" y="19147"/>
                </a:cubicBezTo>
                <a:cubicBezTo>
                  <a:pt x="89398" y="19481"/>
                  <a:pt x="89965" y="19181"/>
                  <a:pt x="89731" y="18814"/>
                </a:cubicBezTo>
                <a:cubicBezTo>
                  <a:pt x="85628" y="11308"/>
                  <a:pt x="80491" y="2936"/>
                  <a:pt x="71051" y="2035"/>
                </a:cubicBezTo>
                <a:cubicBezTo>
                  <a:pt x="66882" y="1668"/>
                  <a:pt x="63146" y="3936"/>
                  <a:pt x="59810" y="6038"/>
                </a:cubicBezTo>
                <a:cubicBezTo>
                  <a:pt x="55273" y="8973"/>
                  <a:pt x="51037" y="10975"/>
                  <a:pt x="45533" y="10708"/>
                </a:cubicBezTo>
                <a:cubicBezTo>
                  <a:pt x="40163" y="10441"/>
                  <a:pt x="35159" y="8139"/>
                  <a:pt x="30356" y="5838"/>
                </a:cubicBezTo>
                <a:cubicBezTo>
                  <a:pt x="26186" y="3870"/>
                  <a:pt x="21950" y="2002"/>
                  <a:pt x="17246" y="2168"/>
                </a:cubicBezTo>
                <a:cubicBezTo>
                  <a:pt x="9007" y="2469"/>
                  <a:pt x="3403" y="10174"/>
                  <a:pt x="234" y="16879"/>
                </a:cubicBezTo>
                <a:cubicBezTo>
                  <a:pt x="1" y="17346"/>
                  <a:pt x="568" y="17646"/>
                  <a:pt x="734" y="1727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194;p23"/>
          <p:cNvSpPr txBox="1">
            <a:spLocks noGrp="1"/>
          </p:cNvSpPr>
          <p:nvPr>
            <p:ph type="title"/>
          </p:nvPr>
        </p:nvSpPr>
        <p:spPr>
          <a:xfrm>
            <a:off x="713250" y="469500"/>
            <a:ext cx="7717500" cy="453900"/>
          </a:xfrm>
          <a:prstGeom prst="rect">
            <a:avLst/>
          </a:prstGeom>
        </p:spPr>
        <p:txBody>
          <a:bodyPr spcFirstLastPara="1" wrap="square" lIns="0" tIns="0" rIns="0" bIns="0" anchor="t" anchorCtr="0">
            <a:noAutofit/>
          </a:bodyPr>
          <a:lstStyle>
            <a:lvl1pPr lvl="0" algn="ctr" rtl="0">
              <a:spcBef>
                <a:spcPts val="0"/>
              </a:spcBef>
              <a:spcAft>
                <a:spcPts val="0"/>
              </a:spcAft>
              <a:buSzPts val="2800"/>
              <a:buNone/>
              <a:defRPr sz="3100">
                <a:latin typeface="Commissioner ExtraBold"/>
                <a:ea typeface="Commissioner ExtraBold"/>
                <a:cs typeface="Commissioner ExtraBold"/>
                <a:sym typeface="Commissioner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95" name="Google Shape;195;p23"/>
          <p:cNvSpPr/>
          <p:nvPr/>
        </p:nvSpPr>
        <p:spPr>
          <a:xfrm rot="10800000" flipH="1">
            <a:off x="-1878175" y="4448485"/>
            <a:ext cx="3336125" cy="833615"/>
          </a:xfrm>
          <a:custGeom>
            <a:avLst/>
            <a:gdLst/>
            <a:ahLst/>
            <a:cxnLst/>
            <a:rect l="l" t="t" r="r" b="b"/>
            <a:pathLst>
              <a:path w="62079" h="15512" extrusionOk="0">
                <a:moveTo>
                  <a:pt x="34" y="1"/>
                </a:moveTo>
                <a:cubicBezTo>
                  <a:pt x="1" y="2502"/>
                  <a:pt x="201" y="4971"/>
                  <a:pt x="1202" y="7206"/>
                </a:cubicBezTo>
                <a:cubicBezTo>
                  <a:pt x="2669" y="10541"/>
                  <a:pt x="5772" y="13043"/>
                  <a:pt x="9241" y="14211"/>
                </a:cubicBezTo>
                <a:cubicBezTo>
                  <a:pt x="9608" y="14344"/>
                  <a:pt x="10008" y="14478"/>
                  <a:pt x="10408" y="14544"/>
                </a:cubicBezTo>
                <a:cubicBezTo>
                  <a:pt x="14378" y="15512"/>
                  <a:pt x="18581" y="14945"/>
                  <a:pt x="22384" y="13477"/>
                </a:cubicBezTo>
                <a:cubicBezTo>
                  <a:pt x="23084" y="13177"/>
                  <a:pt x="23851" y="12876"/>
                  <a:pt x="24552" y="12543"/>
                </a:cubicBezTo>
                <a:cubicBezTo>
                  <a:pt x="27187" y="11342"/>
                  <a:pt x="29722" y="9974"/>
                  <a:pt x="32524" y="9341"/>
                </a:cubicBezTo>
                <a:cubicBezTo>
                  <a:pt x="35927" y="8540"/>
                  <a:pt x="39462" y="8974"/>
                  <a:pt x="42965" y="9207"/>
                </a:cubicBezTo>
                <a:cubicBezTo>
                  <a:pt x="46034" y="9474"/>
                  <a:pt x="49069" y="9574"/>
                  <a:pt x="51971" y="8840"/>
                </a:cubicBezTo>
                <a:cubicBezTo>
                  <a:pt x="56475" y="7673"/>
                  <a:pt x="60277" y="4270"/>
                  <a:pt x="62079" y="1"/>
                </a:cubicBezTo>
                <a:lnTo>
                  <a:pt x="3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196;p2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hree columns 2">
  <p:cSld name="CUSTOM_9">
    <p:spTree>
      <p:nvGrpSpPr>
        <p:cNvPr id="1" name="Shape 197"/>
        <p:cNvGrpSpPr/>
        <p:nvPr/>
      </p:nvGrpSpPr>
      <p:grpSpPr>
        <a:xfrm>
          <a:off x="0" y="0"/>
          <a:ext cx="0" cy="0"/>
          <a:chOff x="0" y="0"/>
          <a:chExt cx="0" cy="0"/>
        </a:xfrm>
      </p:grpSpPr>
      <p:sp>
        <p:nvSpPr>
          <p:cNvPr id="198" name="Google Shape;198;p24"/>
          <p:cNvSpPr/>
          <p:nvPr/>
        </p:nvSpPr>
        <p:spPr>
          <a:xfrm>
            <a:off x="-66075" y="-105750"/>
            <a:ext cx="2992011" cy="1290503"/>
          </a:xfrm>
          <a:custGeom>
            <a:avLst/>
            <a:gdLst/>
            <a:ahLst/>
            <a:cxnLst/>
            <a:rect l="l" t="t" r="r" b="b"/>
            <a:pathLst>
              <a:path w="66515" h="28689" extrusionOk="0">
                <a:moveTo>
                  <a:pt x="58376" y="1202"/>
                </a:moveTo>
                <a:lnTo>
                  <a:pt x="1" y="1202"/>
                </a:lnTo>
                <a:lnTo>
                  <a:pt x="1" y="28688"/>
                </a:lnTo>
                <a:cubicBezTo>
                  <a:pt x="835" y="23684"/>
                  <a:pt x="167" y="18214"/>
                  <a:pt x="1669" y="13244"/>
                </a:cubicBezTo>
                <a:cubicBezTo>
                  <a:pt x="2636" y="10141"/>
                  <a:pt x="4471" y="7306"/>
                  <a:pt x="6972" y="5171"/>
                </a:cubicBezTo>
                <a:cubicBezTo>
                  <a:pt x="8207" y="4070"/>
                  <a:pt x="9674" y="3170"/>
                  <a:pt x="11242" y="2536"/>
                </a:cubicBezTo>
                <a:cubicBezTo>
                  <a:pt x="17513" y="1"/>
                  <a:pt x="24752" y="2503"/>
                  <a:pt x="30522" y="6072"/>
                </a:cubicBezTo>
                <a:cubicBezTo>
                  <a:pt x="33091" y="7640"/>
                  <a:pt x="35760" y="9474"/>
                  <a:pt x="38695" y="9241"/>
                </a:cubicBezTo>
                <a:cubicBezTo>
                  <a:pt x="42464" y="8974"/>
                  <a:pt x="45867" y="5371"/>
                  <a:pt x="49369" y="6706"/>
                </a:cubicBezTo>
                <a:cubicBezTo>
                  <a:pt x="51371" y="7473"/>
                  <a:pt x="52505" y="9541"/>
                  <a:pt x="53539" y="11409"/>
                </a:cubicBezTo>
                <a:cubicBezTo>
                  <a:pt x="53539" y="11409"/>
                  <a:pt x="53539" y="11476"/>
                  <a:pt x="53606" y="11476"/>
                </a:cubicBezTo>
                <a:cubicBezTo>
                  <a:pt x="54640" y="13344"/>
                  <a:pt x="56141" y="15345"/>
                  <a:pt x="58242" y="15545"/>
                </a:cubicBezTo>
                <a:cubicBezTo>
                  <a:pt x="60844" y="15812"/>
                  <a:pt x="62846" y="13244"/>
                  <a:pt x="63746" y="10842"/>
                </a:cubicBezTo>
                <a:cubicBezTo>
                  <a:pt x="64947" y="7806"/>
                  <a:pt x="65347" y="4237"/>
                  <a:pt x="66515" y="1235"/>
                </a:cubicBezTo>
                <a:lnTo>
                  <a:pt x="58376" y="1235"/>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199;p24"/>
          <p:cNvSpPr/>
          <p:nvPr/>
        </p:nvSpPr>
        <p:spPr>
          <a:xfrm>
            <a:off x="-828325" y="-294825"/>
            <a:ext cx="1730425" cy="1563650"/>
          </a:xfrm>
          <a:custGeom>
            <a:avLst/>
            <a:gdLst/>
            <a:ahLst/>
            <a:cxnLst/>
            <a:rect l="l" t="t" r="r" b="b"/>
            <a:pathLst>
              <a:path w="69217" h="62546" extrusionOk="0">
                <a:moveTo>
                  <a:pt x="68549" y="368"/>
                </a:moveTo>
                <a:cubicBezTo>
                  <a:pt x="68015" y="5004"/>
                  <a:pt x="65680" y="9007"/>
                  <a:pt x="62211" y="12043"/>
                </a:cubicBezTo>
                <a:cubicBezTo>
                  <a:pt x="58542" y="15312"/>
                  <a:pt x="54005" y="16446"/>
                  <a:pt x="49202" y="16313"/>
                </a:cubicBezTo>
                <a:cubicBezTo>
                  <a:pt x="44932" y="16179"/>
                  <a:pt x="41163" y="16413"/>
                  <a:pt x="38327" y="19948"/>
                </a:cubicBezTo>
                <a:cubicBezTo>
                  <a:pt x="35592" y="23284"/>
                  <a:pt x="35559" y="27821"/>
                  <a:pt x="35259" y="31857"/>
                </a:cubicBezTo>
                <a:cubicBezTo>
                  <a:pt x="34825" y="37328"/>
                  <a:pt x="32824" y="41564"/>
                  <a:pt x="27553" y="43766"/>
                </a:cubicBezTo>
                <a:cubicBezTo>
                  <a:pt x="23550" y="45433"/>
                  <a:pt x="19080" y="45433"/>
                  <a:pt x="14844" y="45667"/>
                </a:cubicBezTo>
                <a:cubicBezTo>
                  <a:pt x="11141" y="45867"/>
                  <a:pt x="7305" y="46501"/>
                  <a:pt x="4470" y="49136"/>
                </a:cubicBezTo>
                <a:cubicBezTo>
                  <a:pt x="1201" y="52172"/>
                  <a:pt x="467" y="57942"/>
                  <a:pt x="33" y="62145"/>
                </a:cubicBezTo>
                <a:cubicBezTo>
                  <a:pt x="0" y="62546"/>
                  <a:pt x="634" y="62546"/>
                  <a:pt x="667" y="62145"/>
                </a:cubicBezTo>
                <a:cubicBezTo>
                  <a:pt x="1234" y="56541"/>
                  <a:pt x="2469" y="49803"/>
                  <a:pt x="8239" y="47468"/>
                </a:cubicBezTo>
                <a:cubicBezTo>
                  <a:pt x="12342" y="45800"/>
                  <a:pt x="17079" y="46367"/>
                  <a:pt x="21382" y="45867"/>
                </a:cubicBezTo>
                <a:cubicBezTo>
                  <a:pt x="24751" y="45500"/>
                  <a:pt x="28520" y="44633"/>
                  <a:pt x="31222" y="42398"/>
                </a:cubicBezTo>
                <a:cubicBezTo>
                  <a:pt x="34525" y="39696"/>
                  <a:pt x="35492" y="35993"/>
                  <a:pt x="35859" y="31857"/>
                </a:cubicBezTo>
                <a:cubicBezTo>
                  <a:pt x="36326" y="26720"/>
                  <a:pt x="36493" y="21016"/>
                  <a:pt x="41396" y="17980"/>
                </a:cubicBezTo>
                <a:cubicBezTo>
                  <a:pt x="43698" y="16613"/>
                  <a:pt x="46667" y="16813"/>
                  <a:pt x="49202" y="16880"/>
                </a:cubicBezTo>
                <a:cubicBezTo>
                  <a:pt x="51337" y="16946"/>
                  <a:pt x="53372" y="16846"/>
                  <a:pt x="55440" y="16313"/>
                </a:cubicBezTo>
                <a:cubicBezTo>
                  <a:pt x="62745" y="14478"/>
                  <a:pt x="68349" y="7706"/>
                  <a:pt x="69183" y="334"/>
                </a:cubicBezTo>
                <a:cubicBezTo>
                  <a:pt x="69216" y="1"/>
                  <a:pt x="68582" y="1"/>
                  <a:pt x="68549" y="36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200;p24"/>
          <p:cNvSpPr/>
          <p:nvPr/>
        </p:nvSpPr>
        <p:spPr>
          <a:xfrm>
            <a:off x="-478150" y="4396125"/>
            <a:ext cx="1569328" cy="802086"/>
          </a:xfrm>
          <a:custGeom>
            <a:avLst/>
            <a:gdLst/>
            <a:ahLst/>
            <a:cxnLst/>
            <a:rect l="l" t="t" r="r" b="b"/>
            <a:pathLst>
              <a:path w="48102" h="24585" extrusionOk="0">
                <a:moveTo>
                  <a:pt x="46834" y="4870"/>
                </a:moveTo>
                <a:cubicBezTo>
                  <a:pt x="45533" y="1835"/>
                  <a:pt x="41997" y="0"/>
                  <a:pt x="38762" y="601"/>
                </a:cubicBezTo>
                <a:cubicBezTo>
                  <a:pt x="35626" y="1168"/>
                  <a:pt x="33358" y="3536"/>
                  <a:pt x="31023" y="5838"/>
                </a:cubicBezTo>
                <a:cubicBezTo>
                  <a:pt x="29121" y="7706"/>
                  <a:pt x="27153" y="9540"/>
                  <a:pt x="24652" y="10308"/>
                </a:cubicBezTo>
                <a:cubicBezTo>
                  <a:pt x="19314" y="11875"/>
                  <a:pt x="13544" y="7939"/>
                  <a:pt x="8173" y="9273"/>
                </a:cubicBezTo>
                <a:cubicBezTo>
                  <a:pt x="4671" y="10141"/>
                  <a:pt x="2202" y="13043"/>
                  <a:pt x="968" y="16512"/>
                </a:cubicBezTo>
                <a:cubicBezTo>
                  <a:pt x="368" y="18146"/>
                  <a:pt x="34" y="19881"/>
                  <a:pt x="1" y="21582"/>
                </a:cubicBezTo>
                <a:cubicBezTo>
                  <a:pt x="1" y="22583"/>
                  <a:pt x="34" y="23584"/>
                  <a:pt x="268" y="24584"/>
                </a:cubicBezTo>
                <a:lnTo>
                  <a:pt x="7439" y="24584"/>
                </a:lnTo>
                <a:lnTo>
                  <a:pt x="37194" y="24584"/>
                </a:lnTo>
                <a:cubicBezTo>
                  <a:pt x="37928" y="23384"/>
                  <a:pt x="38795" y="22216"/>
                  <a:pt x="39696" y="21149"/>
                </a:cubicBezTo>
                <a:cubicBezTo>
                  <a:pt x="41764" y="18747"/>
                  <a:pt x="44032" y="16545"/>
                  <a:pt x="45667" y="13843"/>
                </a:cubicBezTo>
                <a:cubicBezTo>
                  <a:pt x="47268" y="11175"/>
                  <a:pt x="48102" y="7772"/>
                  <a:pt x="46834" y="48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201;p24"/>
          <p:cNvSpPr/>
          <p:nvPr/>
        </p:nvSpPr>
        <p:spPr>
          <a:xfrm rot="8999926">
            <a:off x="7710879" y="3997770"/>
            <a:ext cx="2034125" cy="1470151"/>
          </a:xfrm>
          <a:custGeom>
            <a:avLst/>
            <a:gdLst/>
            <a:ahLst/>
            <a:cxnLst/>
            <a:rect l="l" t="t" r="r" b="b"/>
            <a:pathLst>
              <a:path w="37294" h="26954" extrusionOk="0">
                <a:moveTo>
                  <a:pt x="37060" y="8807"/>
                </a:moveTo>
                <a:cubicBezTo>
                  <a:pt x="36994" y="7840"/>
                  <a:pt x="36727" y="6872"/>
                  <a:pt x="36193" y="6138"/>
                </a:cubicBezTo>
                <a:cubicBezTo>
                  <a:pt x="32390" y="668"/>
                  <a:pt x="24718" y="7406"/>
                  <a:pt x="20282" y="3303"/>
                </a:cubicBezTo>
                <a:cubicBezTo>
                  <a:pt x="18180" y="1268"/>
                  <a:pt x="17546" y="1"/>
                  <a:pt x="14111" y="1068"/>
                </a:cubicBezTo>
                <a:cubicBezTo>
                  <a:pt x="11342" y="1902"/>
                  <a:pt x="8940" y="4270"/>
                  <a:pt x="8507" y="7206"/>
                </a:cubicBezTo>
                <a:cubicBezTo>
                  <a:pt x="8240" y="8707"/>
                  <a:pt x="8507" y="10275"/>
                  <a:pt x="8407" y="11842"/>
                </a:cubicBezTo>
                <a:cubicBezTo>
                  <a:pt x="8373" y="12743"/>
                  <a:pt x="8206" y="13644"/>
                  <a:pt x="7706" y="14411"/>
                </a:cubicBezTo>
                <a:cubicBezTo>
                  <a:pt x="6272" y="16813"/>
                  <a:pt x="2836" y="17280"/>
                  <a:pt x="1435" y="19715"/>
                </a:cubicBezTo>
                <a:cubicBezTo>
                  <a:pt x="1" y="22350"/>
                  <a:pt x="2269" y="25986"/>
                  <a:pt x="5238" y="26453"/>
                </a:cubicBezTo>
                <a:cubicBezTo>
                  <a:pt x="8206" y="26953"/>
                  <a:pt x="11209" y="25085"/>
                  <a:pt x="12876" y="22550"/>
                </a:cubicBezTo>
                <a:cubicBezTo>
                  <a:pt x="13911" y="20916"/>
                  <a:pt x="14611" y="19048"/>
                  <a:pt x="16045" y="17747"/>
                </a:cubicBezTo>
                <a:cubicBezTo>
                  <a:pt x="17880" y="16145"/>
                  <a:pt x="20482" y="15912"/>
                  <a:pt x="22984" y="16145"/>
                </a:cubicBezTo>
                <a:cubicBezTo>
                  <a:pt x="23351" y="16179"/>
                  <a:pt x="23684" y="16212"/>
                  <a:pt x="24051" y="16246"/>
                </a:cubicBezTo>
                <a:cubicBezTo>
                  <a:pt x="26853" y="16579"/>
                  <a:pt x="29722" y="17146"/>
                  <a:pt x="32357" y="16145"/>
                </a:cubicBezTo>
                <a:cubicBezTo>
                  <a:pt x="35326" y="15011"/>
                  <a:pt x="37294" y="11876"/>
                  <a:pt x="37060" y="880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 name="Google Shape;202;p24"/>
          <p:cNvSpPr/>
          <p:nvPr/>
        </p:nvSpPr>
        <p:spPr>
          <a:xfrm rot="10800000">
            <a:off x="8047508" y="-25560"/>
            <a:ext cx="1178967" cy="766635"/>
          </a:xfrm>
          <a:custGeom>
            <a:avLst/>
            <a:gdLst/>
            <a:ahLst/>
            <a:cxnLst/>
            <a:rect l="l" t="t" r="r" b="b"/>
            <a:pathLst>
              <a:path w="27509" h="17888" extrusionOk="0">
                <a:moveTo>
                  <a:pt x="18162" y="0"/>
                </a:moveTo>
                <a:cubicBezTo>
                  <a:pt x="18036" y="0"/>
                  <a:pt x="17908" y="3"/>
                  <a:pt x="17780" y="8"/>
                </a:cubicBezTo>
                <a:cubicBezTo>
                  <a:pt x="15078" y="74"/>
                  <a:pt x="12443" y="1209"/>
                  <a:pt x="10174" y="2710"/>
                </a:cubicBezTo>
                <a:cubicBezTo>
                  <a:pt x="4971" y="6112"/>
                  <a:pt x="1301" y="11749"/>
                  <a:pt x="1" y="17887"/>
                </a:cubicBezTo>
                <a:lnTo>
                  <a:pt x="23818" y="17887"/>
                </a:lnTo>
                <a:cubicBezTo>
                  <a:pt x="25586" y="15619"/>
                  <a:pt x="26786" y="13150"/>
                  <a:pt x="26987" y="10782"/>
                </a:cubicBezTo>
                <a:cubicBezTo>
                  <a:pt x="27509" y="5200"/>
                  <a:pt x="23973" y="0"/>
                  <a:pt x="181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3" name="Google Shape;203;p24"/>
          <p:cNvSpPr txBox="1">
            <a:spLocks noGrp="1"/>
          </p:cNvSpPr>
          <p:nvPr>
            <p:ph type="title"/>
          </p:nvPr>
        </p:nvSpPr>
        <p:spPr>
          <a:xfrm>
            <a:off x="713250" y="469500"/>
            <a:ext cx="7717500" cy="453900"/>
          </a:xfrm>
          <a:prstGeom prst="rect">
            <a:avLst/>
          </a:prstGeom>
        </p:spPr>
        <p:txBody>
          <a:bodyPr spcFirstLastPara="1" wrap="square" lIns="0" tIns="0" rIns="0" bIns="0" anchor="t" anchorCtr="0">
            <a:noAutofit/>
          </a:bodyPr>
          <a:lstStyle>
            <a:lvl1pPr lvl="0" algn="ctr" rtl="0">
              <a:spcBef>
                <a:spcPts val="0"/>
              </a:spcBef>
              <a:spcAft>
                <a:spcPts val="0"/>
              </a:spcAft>
              <a:buSzPts val="2800"/>
              <a:buNone/>
              <a:defRPr sz="3100">
                <a:latin typeface="Commissioner ExtraBold"/>
                <a:ea typeface="Commissioner ExtraBold"/>
                <a:cs typeface="Commissioner ExtraBold"/>
                <a:sym typeface="Commissioner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04" name="Google Shape;204;p24"/>
          <p:cNvSpPr txBox="1">
            <a:spLocks noGrp="1"/>
          </p:cNvSpPr>
          <p:nvPr>
            <p:ph type="title" idx="2"/>
          </p:nvPr>
        </p:nvSpPr>
        <p:spPr>
          <a:xfrm>
            <a:off x="960788" y="2661175"/>
            <a:ext cx="2267700" cy="276300"/>
          </a:xfrm>
          <a:prstGeom prst="rect">
            <a:avLst/>
          </a:prstGeom>
        </p:spPr>
        <p:txBody>
          <a:bodyPr spcFirstLastPara="1" wrap="square" lIns="0" tIns="0" rIns="0" bIns="0" anchor="t" anchorCtr="0">
            <a:noAutofit/>
          </a:bodyPr>
          <a:lstStyle>
            <a:lvl1pPr lvl="0" rtl="0">
              <a:lnSpc>
                <a:spcPct val="80000"/>
              </a:lnSpc>
              <a:spcBef>
                <a:spcPts val="0"/>
              </a:spcBef>
              <a:spcAft>
                <a:spcPts val="0"/>
              </a:spcAft>
              <a:buSzPts val="2800"/>
              <a:buNone/>
              <a:defRPr sz="2000" b="1">
                <a:solidFill>
                  <a:schemeClr val="lt2"/>
                </a:solidFill>
                <a:latin typeface="Syne"/>
                <a:ea typeface="Syne"/>
                <a:cs typeface="Syne"/>
                <a:sym typeface="Sy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05" name="Google Shape;205;p24"/>
          <p:cNvSpPr txBox="1">
            <a:spLocks noGrp="1"/>
          </p:cNvSpPr>
          <p:nvPr>
            <p:ph type="subTitle" idx="1"/>
          </p:nvPr>
        </p:nvSpPr>
        <p:spPr>
          <a:xfrm>
            <a:off x="961388" y="3151350"/>
            <a:ext cx="2266500" cy="7773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206" name="Google Shape;206;p24"/>
          <p:cNvSpPr txBox="1">
            <a:spLocks noGrp="1"/>
          </p:cNvSpPr>
          <p:nvPr>
            <p:ph type="title" idx="3"/>
          </p:nvPr>
        </p:nvSpPr>
        <p:spPr>
          <a:xfrm>
            <a:off x="3438150" y="2661175"/>
            <a:ext cx="2267700" cy="276300"/>
          </a:xfrm>
          <a:prstGeom prst="rect">
            <a:avLst/>
          </a:prstGeom>
        </p:spPr>
        <p:txBody>
          <a:bodyPr spcFirstLastPara="1" wrap="square" lIns="0" tIns="0" rIns="0" bIns="0" anchor="t" anchorCtr="0">
            <a:noAutofit/>
          </a:bodyPr>
          <a:lstStyle>
            <a:lvl1pPr lvl="0" rtl="0">
              <a:lnSpc>
                <a:spcPct val="80000"/>
              </a:lnSpc>
              <a:spcBef>
                <a:spcPts val="0"/>
              </a:spcBef>
              <a:spcAft>
                <a:spcPts val="0"/>
              </a:spcAft>
              <a:buSzPts val="2800"/>
              <a:buNone/>
              <a:defRPr sz="2000" b="1">
                <a:solidFill>
                  <a:schemeClr val="lt2"/>
                </a:solidFill>
                <a:latin typeface="Syne"/>
                <a:ea typeface="Syne"/>
                <a:cs typeface="Syne"/>
                <a:sym typeface="Sy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07" name="Google Shape;207;p24"/>
          <p:cNvSpPr txBox="1">
            <a:spLocks noGrp="1"/>
          </p:cNvSpPr>
          <p:nvPr>
            <p:ph type="subTitle" idx="4"/>
          </p:nvPr>
        </p:nvSpPr>
        <p:spPr>
          <a:xfrm>
            <a:off x="3438150" y="1605575"/>
            <a:ext cx="2267700" cy="777300"/>
          </a:xfrm>
          <a:prstGeom prst="rect">
            <a:avLst/>
          </a:prstGeom>
        </p:spPr>
        <p:txBody>
          <a:bodyPr spcFirstLastPara="1" wrap="square" lIns="0" tIns="0" rIns="0" bIns="0" anchor="t" anchorCtr="0">
            <a:noAutofit/>
          </a:bodyPr>
          <a:lstStyle>
            <a:lvl1pPr marR="91440"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208" name="Google Shape;208;p24"/>
          <p:cNvSpPr txBox="1">
            <a:spLocks noGrp="1"/>
          </p:cNvSpPr>
          <p:nvPr>
            <p:ph type="title" idx="5"/>
          </p:nvPr>
        </p:nvSpPr>
        <p:spPr>
          <a:xfrm>
            <a:off x="5866850" y="2661175"/>
            <a:ext cx="2267700" cy="276300"/>
          </a:xfrm>
          <a:prstGeom prst="rect">
            <a:avLst/>
          </a:prstGeom>
        </p:spPr>
        <p:txBody>
          <a:bodyPr spcFirstLastPara="1" wrap="square" lIns="0" tIns="0" rIns="0" bIns="0" anchor="t" anchorCtr="0">
            <a:noAutofit/>
          </a:bodyPr>
          <a:lstStyle>
            <a:lvl1pPr lvl="0" rtl="0">
              <a:lnSpc>
                <a:spcPct val="80000"/>
              </a:lnSpc>
              <a:spcBef>
                <a:spcPts val="0"/>
              </a:spcBef>
              <a:spcAft>
                <a:spcPts val="0"/>
              </a:spcAft>
              <a:buSzPts val="2800"/>
              <a:buNone/>
              <a:defRPr sz="2000" b="1">
                <a:solidFill>
                  <a:schemeClr val="lt2"/>
                </a:solidFill>
                <a:latin typeface="Syne"/>
                <a:ea typeface="Syne"/>
                <a:cs typeface="Syne"/>
                <a:sym typeface="Sy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09" name="Google Shape;209;p24"/>
          <p:cNvSpPr txBox="1">
            <a:spLocks noGrp="1"/>
          </p:cNvSpPr>
          <p:nvPr>
            <p:ph type="subTitle" idx="6"/>
          </p:nvPr>
        </p:nvSpPr>
        <p:spPr>
          <a:xfrm>
            <a:off x="5864900" y="3151350"/>
            <a:ext cx="2267700" cy="7752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210" name="Google Shape;210;p2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wo columns 2">
  <p:cSld name="CUSTOM_10">
    <p:spTree>
      <p:nvGrpSpPr>
        <p:cNvPr id="1" name="Shape 211"/>
        <p:cNvGrpSpPr/>
        <p:nvPr/>
      </p:nvGrpSpPr>
      <p:grpSpPr>
        <a:xfrm>
          <a:off x="0" y="0"/>
          <a:ext cx="0" cy="0"/>
          <a:chOff x="0" y="0"/>
          <a:chExt cx="0" cy="0"/>
        </a:xfrm>
      </p:grpSpPr>
      <p:sp>
        <p:nvSpPr>
          <p:cNvPr id="212" name="Google Shape;212;p25"/>
          <p:cNvSpPr/>
          <p:nvPr/>
        </p:nvSpPr>
        <p:spPr>
          <a:xfrm>
            <a:off x="-36275" y="-110175"/>
            <a:ext cx="3335727" cy="1438753"/>
          </a:xfrm>
          <a:custGeom>
            <a:avLst/>
            <a:gdLst/>
            <a:ahLst/>
            <a:cxnLst/>
            <a:rect l="l" t="t" r="r" b="b"/>
            <a:pathLst>
              <a:path w="66515" h="28689" extrusionOk="0">
                <a:moveTo>
                  <a:pt x="58376" y="1202"/>
                </a:moveTo>
                <a:lnTo>
                  <a:pt x="1" y="1202"/>
                </a:lnTo>
                <a:lnTo>
                  <a:pt x="1" y="28688"/>
                </a:lnTo>
                <a:cubicBezTo>
                  <a:pt x="835" y="23684"/>
                  <a:pt x="167" y="18214"/>
                  <a:pt x="1669" y="13244"/>
                </a:cubicBezTo>
                <a:cubicBezTo>
                  <a:pt x="2636" y="10141"/>
                  <a:pt x="4471" y="7306"/>
                  <a:pt x="6972" y="5171"/>
                </a:cubicBezTo>
                <a:cubicBezTo>
                  <a:pt x="8207" y="4070"/>
                  <a:pt x="9674" y="3170"/>
                  <a:pt x="11242" y="2536"/>
                </a:cubicBezTo>
                <a:cubicBezTo>
                  <a:pt x="17513" y="1"/>
                  <a:pt x="24752" y="2503"/>
                  <a:pt x="30522" y="6072"/>
                </a:cubicBezTo>
                <a:cubicBezTo>
                  <a:pt x="33091" y="7640"/>
                  <a:pt x="35760" y="9474"/>
                  <a:pt x="38695" y="9241"/>
                </a:cubicBezTo>
                <a:cubicBezTo>
                  <a:pt x="42464" y="8974"/>
                  <a:pt x="45867" y="5371"/>
                  <a:pt x="49369" y="6706"/>
                </a:cubicBezTo>
                <a:cubicBezTo>
                  <a:pt x="51371" y="7473"/>
                  <a:pt x="52505" y="9541"/>
                  <a:pt x="53539" y="11409"/>
                </a:cubicBezTo>
                <a:cubicBezTo>
                  <a:pt x="53539" y="11409"/>
                  <a:pt x="53539" y="11476"/>
                  <a:pt x="53606" y="11476"/>
                </a:cubicBezTo>
                <a:cubicBezTo>
                  <a:pt x="54640" y="13344"/>
                  <a:pt x="56141" y="15345"/>
                  <a:pt x="58242" y="15545"/>
                </a:cubicBezTo>
                <a:cubicBezTo>
                  <a:pt x="60844" y="15812"/>
                  <a:pt x="62846" y="13244"/>
                  <a:pt x="63746" y="10842"/>
                </a:cubicBezTo>
                <a:cubicBezTo>
                  <a:pt x="64947" y="7806"/>
                  <a:pt x="65347" y="4237"/>
                  <a:pt x="66515" y="1235"/>
                </a:cubicBezTo>
                <a:lnTo>
                  <a:pt x="58376" y="1235"/>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13;p25"/>
          <p:cNvSpPr/>
          <p:nvPr/>
        </p:nvSpPr>
        <p:spPr>
          <a:xfrm rot="10800000">
            <a:off x="5840450" y="3807400"/>
            <a:ext cx="3335727" cy="1438753"/>
          </a:xfrm>
          <a:custGeom>
            <a:avLst/>
            <a:gdLst/>
            <a:ahLst/>
            <a:cxnLst/>
            <a:rect l="l" t="t" r="r" b="b"/>
            <a:pathLst>
              <a:path w="66515" h="28689" extrusionOk="0">
                <a:moveTo>
                  <a:pt x="58376" y="1202"/>
                </a:moveTo>
                <a:lnTo>
                  <a:pt x="1" y="1202"/>
                </a:lnTo>
                <a:lnTo>
                  <a:pt x="1" y="28688"/>
                </a:lnTo>
                <a:cubicBezTo>
                  <a:pt x="835" y="23684"/>
                  <a:pt x="167" y="18214"/>
                  <a:pt x="1669" y="13244"/>
                </a:cubicBezTo>
                <a:cubicBezTo>
                  <a:pt x="2636" y="10141"/>
                  <a:pt x="4471" y="7306"/>
                  <a:pt x="6972" y="5171"/>
                </a:cubicBezTo>
                <a:cubicBezTo>
                  <a:pt x="8207" y="4070"/>
                  <a:pt x="9674" y="3170"/>
                  <a:pt x="11242" y="2536"/>
                </a:cubicBezTo>
                <a:cubicBezTo>
                  <a:pt x="17513" y="1"/>
                  <a:pt x="24752" y="2503"/>
                  <a:pt x="30522" y="6072"/>
                </a:cubicBezTo>
                <a:cubicBezTo>
                  <a:pt x="33091" y="7640"/>
                  <a:pt x="35760" y="9474"/>
                  <a:pt x="38695" y="9241"/>
                </a:cubicBezTo>
                <a:cubicBezTo>
                  <a:pt x="42464" y="8974"/>
                  <a:pt x="45867" y="5371"/>
                  <a:pt x="49369" y="6706"/>
                </a:cubicBezTo>
                <a:cubicBezTo>
                  <a:pt x="51371" y="7473"/>
                  <a:pt x="52505" y="9541"/>
                  <a:pt x="53539" y="11409"/>
                </a:cubicBezTo>
                <a:cubicBezTo>
                  <a:pt x="53539" y="11409"/>
                  <a:pt x="53539" y="11476"/>
                  <a:pt x="53606" y="11476"/>
                </a:cubicBezTo>
                <a:cubicBezTo>
                  <a:pt x="54640" y="13344"/>
                  <a:pt x="56141" y="15345"/>
                  <a:pt x="58242" y="15545"/>
                </a:cubicBezTo>
                <a:cubicBezTo>
                  <a:pt x="60844" y="15812"/>
                  <a:pt x="62846" y="13244"/>
                  <a:pt x="63746" y="10842"/>
                </a:cubicBezTo>
                <a:cubicBezTo>
                  <a:pt x="64947" y="7806"/>
                  <a:pt x="65347" y="4237"/>
                  <a:pt x="66515" y="1235"/>
                </a:cubicBezTo>
                <a:lnTo>
                  <a:pt x="58376" y="1235"/>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214;p25"/>
          <p:cNvSpPr/>
          <p:nvPr/>
        </p:nvSpPr>
        <p:spPr>
          <a:xfrm>
            <a:off x="6993300" y="4737250"/>
            <a:ext cx="2249125" cy="487025"/>
          </a:xfrm>
          <a:custGeom>
            <a:avLst/>
            <a:gdLst/>
            <a:ahLst/>
            <a:cxnLst/>
            <a:rect l="l" t="t" r="r" b="b"/>
            <a:pathLst>
              <a:path w="89965" h="19481" extrusionOk="0">
                <a:moveTo>
                  <a:pt x="734" y="17279"/>
                </a:moveTo>
                <a:cubicBezTo>
                  <a:pt x="4237" y="9807"/>
                  <a:pt x="10208" y="2335"/>
                  <a:pt x="19314" y="2902"/>
                </a:cubicBezTo>
                <a:cubicBezTo>
                  <a:pt x="24285" y="3169"/>
                  <a:pt x="28854" y="5938"/>
                  <a:pt x="33291" y="7973"/>
                </a:cubicBezTo>
                <a:cubicBezTo>
                  <a:pt x="37160" y="9774"/>
                  <a:pt x="41263" y="11075"/>
                  <a:pt x="45500" y="11375"/>
                </a:cubicBezTo>
                <a:cubicBezTo>
                  <a:pt x="49336" y="11742"/>
                  <a:pt x="52972" y="10808"/>
                  <a:pt x="56341" y="8973"/>
                </a:cubicBezTo>
                <a:cubicBezTo>
                  <a:pt x="60010" y="7005"/>
                  <a:pt x="63179" y="4203"/>
                  <a:pt x="67215" y="3036"/>
                </a:cubicBezTo>
                <a:cubicBezTo>
                  <a:pt x="77823" y="0"/>
                  <a:pt x="84961" y="11475"/>
                  <a:pt x="89198" y="19147"/>
                </a:cubicBezTo>
                <a:cubicBezTo>
                  <a:pt x="89398" y="19481"/>
                  <a:pt x="89965" y="19181"/>
                  <a:pt x="89731" y="18814"/>
                </a:cubicBezTo>
                <a:cubicBezTo>
                  <a:pt x="85628" y="11308"/>
                  <a:pt x="80491" y="2936"/>
                  <a:pt x="71051" y="2035"/>
                </a:cubicBezTo>
                <a:cubicBezTo>
                  <a:pt x="66882" y="1668"/>
                  <a:pt x="63146" y="3936"/>
                  <a:pt x="59810" y="6038"/>
                </a:cubicBezTo>
                <a:cubicBezTo>
                  <a:pt x="55273" y="8973"/>
                  <a:pt x="51037" y="10975"/>
                  <a:pt x="45533" y="10708"/>
                </a:cubicBezTo>
                <a:cubicBezTo>
                  <a:pt x="40163" y="10441"/>
                  <a:pt x="35159" y="8139"/>
                  <a:pt x="30356" y="5838"/>
                </a:cubicBezTo>
                <a:cubicBezTo>
                  <a:pt x="26186" y="3870"/>
                  <a:pt x="21950" y="2002"/>
                  <a:pt x="17246" y="2168"/>
                </a:cubicBezTo>
                <a:cubicBezTo>
                  <a:pt x="9007" y="2469"/>
                  <a:pt x="3403" y="10174"/>
                  <a:pt x="234" y="16879"/>
                </a:cubicBezTo>
                <a:cubicBezTo>
                  <a:pt x="1" y="17346"/>
                  <a:pt x="568" y="17646"/>
                  <a:pt x="734" y="1727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215;p25"/>
          <p:cNvSpPr/>
          <p:nvPr/>
        </p:nvSpPr>
        <p:spPr>
          <a:xfrm rot="10800000">
            <a:off x="-194050" y="-110175"/>
            <a:ext cx="2249125" cy="487025"/>
          </a:xfrm>
          <a:custGeom>
            <a:avLst/>
            <a:gdLst/>
            <a:ahLst/>
            <a:cxnLst/>
            <a:rect l="l" t="t" r="r" b="b"/>
            <a:pathLst>
              <a:path w="89965" h="19481" extrusionOk="0">
                <a:moveTo>
                  <a:pt x="734" y="17279"/>
                </a:moveTo>
                <a:cubicBezTo>
                  <a:pt x="4237" y="9807"/>
                  <a:pt x="10208" y="2335"/>
                  <a:pt x="19314" y="2902"/>
                </a:cubicBezTo>
                <a:cubicBezTo>
                  <a:pt x="24285" y="3169"/>
                  <a:pt x="28854" y="5938"/>
                  <a:pt x="33291" y="7973"/>
                </a:cubicBezTo>
                <a:cubicBezTo>
                  <a:pt x="37160" y="9774"/>
                  <a:pt x="41263" y="11075"/>
                  <a:pt x="45500" y="11375"/>
                </a:cubicBezTo>
                <a:cubicBezTo>
                  <a:pt x="49336" y="11742"/>
                  <a:pt x="52972" y="10808"/>
                  <a:pt x="56341" y="8973"/>
                </a:cubicBezTo>
                <a:cubicBezTo>
                  <a:pt x="60010" y="7005"/>
                  <a:pt x="63179" y="4203"/>
                  <a:pt x="67215" y="3036"/>
                </a:cubicBezTo>
                <a:cubicBezTo>
                  <a:pt x="77823" y="0"/>
                  <a:pt x="84961" y="11475"/>
                  <a:pt x="89198" y="19147"/>
                </a:cubicBezTo>
                <a:cubicBezTo>
                  <a:pt x="89398" y="19481"/>
                  <a:pt x="89965" y="19181"/>
                  <a:pt x="89731" y="18814"/>
                </a:cubicBezTo>
                <a:cubicBezTo>
                  <a:pt x="85628" y="11308"/>
                  <a:pt x="80491" y="2936"/>
                  <a:pt x="71051" y="2035"/>
                </a:cubicBezTo>
                <a:cubicBezTo>
                  <a:pt x="66882" y="1668"/>
                  <a:pt x="63146" y="3936"/>
                  <a:pt x="59810" y="6038"/>
                </a:cubicBezTo>
                <a:cubicBezTo>
                  <a:pt x="55273" y="8973"/>
                  <a:pt x="51037" y="10975"/>
                  <a:pt x="45533" y="10708"/>
                </a:cubicBezTo>
                <a:cubicBezTo>
                  <a:pt x="40163" y="10441"/>
                  <a:pt x="35159" y="8139"/>
                  <a:pt x="30356" y="5838"/>
                </a:cubicBezTo>
                <a:cubicBezTo>
                  <a:pt x="26186" y="3870"/>
                  <a:pt x="21950" y="2002"/>
                  <a:pt x="17246" y="2168"/>
                </a:cubicBezTo>
                <a:cubicBezTo>
                  <a:pt x="9007" y="2469"/>
                  <a:pt x="3403" y="10174"/>
                  <a:pt x="234" y="16879"/>
                </a:cubicBezTo>
                <a:cubicBezTo>
                  <a:pt x="1" y="17346"/>
                  <a:pt x="568" y="17646"/>
                  <a:pt x="734" y="1727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 name="Google Shape;216;p25"/>
          <p:cNvSpPr txBox="1">
            <a:spLocks noGrp="1"/>
          </p:cNvSpPr>
          <p:nvPr>
            <p:ph type="title"/>
          </p:nvPr>
        </p:nvSpPr>
        <p:spPr>
          <a:xfrm>
            <a:off x="1244419" y="3203938"/>
            <a:ext cx="2990100" cy="276300"/>
          </a:xfrm>
          <a:prstGeom prst="rect">
            <a:avLst/>
          </a:prstGeom>
        </p:spPr>
        <p:txBody>
          <a:bodyPr spcFirstLastPara="1" wrap="square" lIns="0" tIns="0" rIns="0" bIns="0" anchor="t" anchorCtr="0">
            <a:noAutofit/>
          </a:bodyPr>
          <a:lstStyle>
            <a:lvl1pPr lvl="0" rtl="0">
              <a:lnSpc>
                <a:spcPct val="80000"/>
              </a:lnSpc>
              <a:spcBef>
                <a:spcPts val="0"/>
              </a:spcBef>
              <a:spcAft>
                <a:spcPts val="0"/>
              </a:spcAft>
              <a:buSzPts val="2800"/>
              <a:buNone/>
              <a:defRPr sz="2000" b="1">
                <a:solidFill>
                  <a:schemeClr val="lt2"/>
                </a:solidFill>
                <a:latin typeface="Syne"/>
                <a:ea typeface="Syne"/>
                <a:cs typeface="Syne"/>
                <a:sym typeface="Sy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17" name="Google Shape;217;p25"/>
          <p:cNvSpPr txBox="1">
            <a:spLocks noGrp="1"/>
          </p:cNvSpPr>
          <p:nvPr>
            <p:ph type="subTitle" idx="1"/>
          </p:nvPr>
        </p:nvSpPr>
        <p:spPr>
          <a:xfrm>
            <a:off x="1242319" y="1948625"/>
            <a:ext cx="2994300" cy="10557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218" name="Google Shape;218;p25"/>
          <p:cNvSpPr txBox="1">
            <a:spLocks noGrp="1"/>
          </p:cNvSpPr>
          <p:nvPr>
            <p:ph type="title" idx="2"/>
          </p:nvPr>
        </p:nvSpPr>
        <p:spPr>
          <a:xfrm>
            <a:off x="4911581" y="3203938"/>
            <a:ext cx="2990100" cy="276300"/>
          </a:xfrm>
          <a:prstGeom prst="rect">
            <a:avLst/>
          </a:prstGeom>
        </p:spPr>
        <p:txBody>
          <a:bodyPr spcFirstLastPara="1" wrap="square" lIns="0" tIns="0" rIns="0" bIns="0" anchor="t" anchorCtr="0">
            <a:noAutofit/>
          </a:bodyPr>
          <a:lstStyle>
            <a:lvl1pPr lvl="0" rtl="0">
              <a:lnSpc>
                <a:spcPct val="80000"/>
              </a:lnSpc>
              <a:spcBef>
                <a:spcPts val="0"/>
              </a:spcBef>
              <a:spcAft>
                <a:spcPts val="0"/>
              </a:spcAft>
              <a:buSzPts val="2800"/>
              <a:buNone/>
              <a:defRPr sz="2000" b="1">
                <a:solidFill>
                  <a:schemeClr val="lt2"/>
                </a:solidFill>
                <a:latin typeface="Syne"/>
                <a:ea typeface="Syne"/>
                <a:cs typeface="Syne"/>
                <a:sym typeface="Sy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19" name="Google Shape;219;p25"/>
          <p:cNvSpPr txBox="1">
            <a:spLocks noGrp="1"/>
          </p:cNvSpPr>
          <p:nvPr>
            <p:ph type="subTitle" idx="3"/>
          </p:nvPr>
        </p:nvSpPr>
        <p:spPr>
          <a:xfrm>
            <a:off x="4911581" y="1947672"/>
            <a:ext cx="2990100" cy="10515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220" name="Google Shape;220;p25"/>
          <p:cNvSpPr txBox="1">
            <a:spLocks noGrp="1"/>
          </p:cNvSpPr>
          <p:nvPr>
            <p:ph type="title" idx="4"/>
          </p:nvPr>
        </p:nvSpPr>
        <p:spPr>
          <a:xfrm>
            <a:off x="713250" y="469500"/>
            <a:ext cx="7717500" cy="453900"/>
          </a:xfrm>
          <a:prstGeom prst="rect">
            <a:avLst/>
          </a:prstGeom>
        </p:spPr>
        <p:txBody>
          <a:bodyPr spcFirstLastPara="1" wrap="square" lIns="0" tIns="0" rIns="0" bIns="0" anchor="t" anchorCtr="0">
            <a:noAutofit/>
          </a:bodyPr>
          <a:lstStyle>
            <a:lvl1pPr lvl="0" algn="ctr" rtl="0">
              <a:spcBef>
                <a:spcPts val="0"/>
              </a:spcBef>
              <a:spcAft>
                <a:spcPts val="0"/>
              </a:spcAft>
              <a:buSzPts val="2800"/>
              <a:buNone/>
              <a:defRPr sz="3100">
                <a:latin typeface="Commissioner ExtraBold"/>
                <a:ea typeface="Commissioner ExtraBold"/>
                <a:cs typeface="Commissioner ExtraBold"/>
                <a:sym typeface="Commissioner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21" name="Google Shape;221;p2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wo columns 3">
  <p:cSld name="CUSTOM_11">
    <p:spTree>
      <p:nvGrpSpPr>
        <p:cNvPr id="1" name="Shape 222"/>
        <p:cNvGrpSpPr/>
        <p:nvPr/>
      </p:nvGrpSpPr>
      <p:grpSpPr>
        <a:xfrm>
          <a:off x="0" y="0"/>
          <a:ext cx="0" cy="0"/>
          <a:chOff x="0" y="0"/>
          <a:chExt cx="0" cy="0"/>
        </a:xfrm>
      </p:grpSpPr>
      <p:sp>
        <p:nvSpPr>
          <p:cNvPr id="223" name="Google Shape;223;p26"/>
          <p:cNvSpPr/>
          <p:nvPr/>
        </p:nvSpPr>
        <p:spPr>
          <a:xfrm>
            <a:off x="7050425" y="-69625"/>
            <a:ext cx="2453450" cy="1580500"/>
          </a:xfrm>
          <a:custGeom>
            <a:avLst/>
            <a:gdLst/>
            <a:ahLst/>
            <a:cxnLst/>
            <a:rect l="l" t="t" r="r" b="b"/>
            <a:pathLst>
              <a:path w="98138" h="63220" extrusionOk="0">
                <a:moveTo>
                  <a:pt x="2536" y="0"/>
                </a:moveTo>
                <a:cubicBezTo>
                  <a:pt x="768" y="2535"/>
                  <a:pt x="1" y="5704"/>
                  <a:pt x="535" y="8740"/>
                </a:cubicBezTo>
                <a:cubicBezTo>
                  <a:pt x="2036" y="17146"/>
                  <a:pt x="12410" y="20982"/>
                  <a:pt x="15879" y="28721"/>
                </a:cubicBezTo>
                <a:cubicBezTo>
                  <a:pt x="17914" y="33257"/>
                  <a:pt x="17280" y="38561"/>
                  <a:pt x="16513" y="43465"/>
                </a:cubicBezTo>
                <a:cubicBezTo>
                  <a:pt x="16079" y="46100"/>
                  <a:pt x="15612" y="48869"/>
                  <a:pt x="16446" y="51437"/>
                </a:cubicBezTo>
                <a:cubicBezTo>
                  <a:pt x="17046" y="53238"/>
                  <a:pt x="18181" y="54739"/>
                  <a:pt x="19448" y="56107"/>
                </a:cubicBezTo>
                <a:cubicBezTo>
                  <a:pt x="23932" y="60782"/>
                  <a:pt x="30436" y="63219"/>
                  <a:pt x="36910" y="63219"/>
                </a:cubicBezTo>
                <a:cubicBezTo>
                  <a:pt x="41754" y="63219"/>
                  <a:pt x="46583" y="61855"/>
                  <a:pt x="50537" y="59042"/>
                </a:cubicBezTo>
                <a:cubicBezTo>
                  <a:pt x="56375" y="54873"/>
                  <a:pt x="60044" y="48301"/>
                  <a:pt x="65548" y="43732"/>
                </a:cubicBezTo>
                <a:cubicBezTo>
                  <a:pt x="70526" y="39593"/>
                  <a:pt x="76988" y="37341"/>
                  <a:pt x="83454" y="37341"/>
                </a:cubicBezTo>
                <a:cubicBezTo>
                  <a:pt x="84180" y="37341"/>
                  <a:pt x="84905" y="37370"/>
                  <a:pt x="85629" y="37427"/>
                </a:cubicBezTo>
                <a:cubicBezTo>
                  <a:pt x="89591" y="37744"/>
                  <a:pt x="93614" y="38905"/>
                  <a:pt x="97525" y="38905"/>
                </a:cubicBezTo>
                <a:cubicBezTo>
                  <a:pt x="97730" y="38905"/>
                  <a:pt x="97934" y="38901"/>
                  <a:pt x="98138" y="38895"/>
                </a:cubicBezTo>
                <a:lnTo>
                  <a:pt x="981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224;p26"/>
          <p:cNvSpPr/>
          <p:nvPr/>
        </p:nvSpPr>
        <p:spPr>
          <a:xfrm>
            <a:off x="6565175" y="-522800"/>
            <a:ext cx="3075550" cy="1928900"/>
          </a:xfrm>
          <a:custGeom>
            <a:avLst/>
            <a:gdLst/>
            <a:ahLst/>
            <a:cxnLst/>
            <a:rect l="l" t="t" r="r" b="b"/>
            <a:pathLst>
              <a:path w="123022" h="77156" extrusionOk="0">
                <a:moveTo>
                  <a:pt x="5338" y="334"/>
                </a:moveTo>
                <a:cubicBezTo>
                  <a:pt x="0" y="9707"/>
                  <a:pt x="4504" y="20548"/>
                  <a:pt x="12242" y="26986"/>
                </a:cubicBezTo>
                <a:cubicBezTo>
                  <a:pt x="16345" y="30355"/>
                  <a:pt x="21582" y="31990"/>
                  <a:pt x="25519" y="35626"/>
                </a:cubicBezTo>
                <a:cubicBezTo>
                  <a:pt x="30622" y="40363"/>
                  <a:pt x="29121" y="47801"/>
                  <a:pt x="27754" y="53806"/>
                </a:cubicBezTo>
                <a:cubicBezTo>
                  <a:pt x="26586" y="58876"/>
                  <a:pt x="25585" y="64380"/>
                  <a:pt x="28521" y="69083"/>
                </a:cubicBezTo>
                <a:cubicBezTo>
                  <a:pt x="31089" y="73253"/>
                  <a:pt x="36526" y="75421"/>
                  <a:pt x="41130" y="76088"/>
                </a:cubicBezTo>
                <a:cubicBezTo>
                  <a:pt x="46600" y="76889"/>
                  <a:pt x="51537" y="74254"/>
                  <a:pt x="55907" y="71351"/>
                </a:cubicBezTo>
                <a:cubicBezTo>
                  <a:pt x="60977" y="67982"/>
                  <a:pt x="65614" y="63913"/>
                  <a:pt x="71451" y="61845"/>
                </a:cubicBezTo>
                <a:cubicBezTo>
                  <a:pt x="76121" y="60177"/>
                  <a:pt x="81225" y="60143"/>
                  <a:pt x="86095" y="60577"/>
                </a:cubicBezTo>
                <a:cubicBezTo>
                  <a:pt x="91466" y="61077"/>
                  <a:pt x="97103" y="62145"/>
                  <a:pt x="102007" y="64413"/>
                </a:cubicBezTo>
                <a:cubicBezTo>
                  <a:pt x="109412" y="67849"/>
                  <a:pt x="114315" y="75221"/>
                  <a:pt x="122488" y="77056"/>
                </a:cubicBezTo>
                <a:cubicBezTo>
                  <a:pt x="122855" y="77156"/>
                  <a:pt x="123022" y="76555"/>
                  <a:pt x="122655" y="76488"/>
                </a:cubicBezTo>
                <a:cubicBezTo>
                  <a:pt x="117184" y="75254"/>
                  <a:pt x="113014" y="71418"/>
                  <a:pt x="108745" y="68082"/>
                </a:cubicBezTo>
                <a:cubicBezTo>
                  <a:pt x="104342" y="64680"/>
                  <a:pt x="99772" y="62545"/>
                  <a:pt x="94334" y="61344"/>
                </a:cubicBezTo>
                <a:cubicBezTo>
                  <a:pt x="88497" y="60043"/>
                  <a:pt x="82393" y="59343"/>
                  <a:pt x="76422" y="60077"/>
                </a:cubicBezTo>
                <a:cubicBezTo>
                  <a:pt x="70751" y="60811"/>
                  <a:pt x="65947" y="63546"/>
                  <a:pt x="61378" y="66748"/>
                </a:cubicBezTo>
                <a:cubicBezTo>
                  <a:pt x="56441" y="70217"/>
                  <a:pt x="51571" y="74354"/>
                  <a:pt x="45466" y="75488"/>
                </a:cubicBezTo>
                <a:cubicBezTo>
                  <a:pt x="39295" y="76655"/>
                  <a:pt x="31423" y="73320"/>
                  <a:pt x="28421" y="67716"/>
                </a:cubicBezTo>
                <a:cubicBezTo>
                  <a:pt x="25252" y="61811"/>
                  <a:pt x="28621" y="54239"/>
                  <a:pt x="29521" y="48168"/>
                </a:cubicBezTo>
                <a:cubicBezTo>
                  <a:pt x="30189" y="43398"/>
                  <a:pt x="29388" y="38695"/>
                  <a:pt x="25919" y="35192"/>
                </a:cubicBezTo>
                <a:cubicBezTo>
                  <a:pt x="23717" y="32991"/>
                  <a:pt x="20749" y="31556"/>
                  <a:pt x="18047" y="30122"/>
                </a:cubicBezTo>
                <a:cubicBezTo>
                  <a:pt x="14778" y="28321"/>
                  <a:pt x="11842" y="26152"/>
                  <a:pt x="9340" y="23384"/>
                </a:cubicBezTo>
                <a:cubicBezTo>
                  <a:pt x="3736" y="17313"/>
                  <a:pt x="1602" y="8106"/>
                  <a:pt x="5871" y="701"/>
                </a:cubicBezTo>
                <a:cubicBezTo>
                  <a:pt x="6071" y="301"/>
                  <a:pt x="5538" y="0"/>
                  <a:pt x="5338" y="33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225;p26"/>
          <p:cNvSpPr/>
          <p:nvPr/>
        </p:nvSpPr>
        <p:spPr>
          <a:xfrm rot="10715375">
            <a:off x="82814" y="-123614"/>
            <a:ext cx="2550299" cy="1036695"/>
          </a:xfrm>
          <a:custGeom>
            <a:avLst/>
            <a:gdLst/>
            <a:ahLst/>
            <a:cxnLst/>
            <a:rect l="l" t="t" r="r" b="b"/>
            <a:pathLst>
              <a:path w="48102" h="24585" extrusionOk="0">
                <a:moveTo>
                  <a:pt x="46834" y="4870"/>
                </a:moveTo>
                <a:cubicBezTo>
                  <a:pt x="45533" y="1835"/>
                  <a:pt x="41997" y="0"/>
                  <a:pt x="38762" y="601"/>
                </a:cubicBezTo>
                <a:cubicBezTo>
                  <a:pt x="35626" y="1168"/>
                  <a:pt x="33358" y="3536"/>
                  <a:pt x="31023" y="5838"/>
                </a:cubicBezTo>
                <a:cubicBezTo>
                  <a:pt x="29121" y="7706"/>
                  <a:pt x="27153" y="9540"/>
                  <a:pt x="24652" y="10308"/>
                </a:cubicBezTo>
                <a:cubicBezTo>
                  <a:pt x="19314" y="11875"/>
                  <a:pt x="13544" y="7939"/>
                  <a:pt x="8173" y="9273"/>
                </a:cubicBezTo>
                <a:cubicBezTo>
                  <a:pt x="4671" y="10141"/>
                  <a:pt x="2202" y="13043"/>
                  <a:pt x="968" y="16512"/>
                </a:cubicBezTo>
                <a:cubicBezTo>
                  <a:pt x="368" y="18146"/>
                  <a:pt x="34" y="19881"/>
                  <a:pt x="1" y="21582"/>
                </a:cubicBezTo>
                <a:cubicBezTo>
                  <a:pt x="1" y="22583"/>
                  <a:pt x="34" y="23584"/>
                  <a:pt x="268" y="24584"/>
                </a:cubicBezTo>
                <a:lnTo>
                  <a:pt x="7439" y="24584"/>
                </a:lnTo>
                <a:lnTo>
                  <a:pt x="37194" y="24584"/>
                </a:lnTo>
                <a:cubicBezTo>
                  <a:pt x="37928" y="23384"/>
                  <a:pt x="38795" y="22216"/>
                  <a:pt x="39696" y="21149"/>
                </a:cubicBezTo>
                <a:cubicBezTo>
                  <a:pt x="41764" y="18747"/>
                  <a:pt x="44032" y="16545"/>
                  <a:pt x="45667" y="13843"/>
                </a:cubicBezTo>
                <a:cubicBezTo>
                  <a:pt x="47268" y="11175"/>
                  <a:pt x="48102" y="7772"/>
                  <a:pt x="46834" y="487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226;p26"/>
          <p:cNvSpPr/>
          <p:nvPr/>
        </p:nvSpPr>
        <p:spPr>
          <a:xfrm>
            <a:off x="8035125" y="4066175"/>
            <a:ext cx="1744004" cy="1327363"/>
          </a:xfrm>
          <a:custGeom>
            <a:avLst/>
            <a:gdLst/>
            <a:ahLst/>
            <a:cxnLst/>
            <a:rect l="l" t="t" r="r" b="b"/>
            <a:pathLst>
              <a:path w="18715" h="14244" extrusionOk="0">
                <a:moveTo>
                  <a:pt x="15445" y="1735"/>
                </a:moveTo>
                <a:cubicBezTo>
                  <a:pt x="14378" y="1034"/>
                  <a:pt x="13044" y="534"/>
                  <a:pt x="11442" y="334"/>
                </a:cubicBezTo>
                <a:cubicBezTo>
                  <a:pt x="9674" y="67"/>
                  <a:pt x="7840" y="0"/>
                  <a:pt x="6205" y="634"/>
                </a:cubicBezTo>
                <a:cubicBezTo>
                  <a:pt x="3970" y="1468"/>
                  <a:pt x="2369" y="3536"/>
                  <a:pt x="1535" y="5804"/>
                </a:cubicBezTo>
                <a:cubicBezTo>
                  <a:pt x="635" y="8206"/>
                  <a:pt x="1" y="11542"/>
                  <a:pt x="501" y="14244"/>
                </a:cubicBezTo>
                <a:lnTo>
                  <a:pt x="16880" y="14244"/>
                </a:lnTo>
                <a:cubicBezTo>
                  <a:pt x="17013" y="14077"/>
                  <a:pt x="17113" y="13910"/>
                  <a:pt x="17180" y="13810"/>
                </a:cubicBezTo>
                <a:cubicBezTo>
                  <a:pt x="17880" y="12543"/>
                  <a:pt x="18181" y="11142"/>
                  <a:pt x="18347" y="9707"/>
                </a:cubicBezTo>
                <a:cubicBezTo>
                  <a:pt x="18714" y="6038"/>
                  <a:pt x="17814" y="3336"/>
                  <a:pt x="15445" y="173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227;p26"/>
          <p:cNvSpPr/>
          <p:nvPr/>
        </p:nvSpPr>
        <p:spPr>
          <a:xfrm rot="7605318">
            <a:off x="-713630" y="3173473"/>
            <a:ext cx="1917229" cy="1847179"/>
          </a:xfrm>
          <a:custGeom>
            <a:avLst/>
            <a:gdLst/>
            <a:ahLst/>
            <a:cxnLst/>
            <a:rect l="l" t="t" r="r" b="b"/>
            <a:pathLst>
              <a:path w="76689" h="73887" extrusionOk="0">
                <a:moveTo>
                  <a:pt x="76355" y="6972"/>
                </a:moveTo>
                <a:cubicBezTo>
                  <a:pt x="71552" y="4170"/>
                  <a:pt x="66648" y="1468"/>
                  <a:pt x="60977" y="1368"/>
                </a:cubicBezTo>
                <a:cubicBezTo>
                  <a:pt x="56341" y="1301"/>
                  <a:pt x="52304" y="3603"/>
                  <a:pt x="49969" y="7606"/>
                </a:cubicBezTo>
                <a:cubicBezTo>
                  <a:pt x="47601" y="11675"/>
                  <a:pt x="47201" y="16645"/>
                  <a:pt x="45700" y="21049"/>
                </a:cubicBezTo>
                <a:cubicBezTo>
                  <a:pt x="43798" y="26786"/>
                  <a:pt x="39429" y="32290"/>
                  <a:pt x="34592" y="35859"/>
                </a:cubicBezTo>
                <a:cubicBezTo>
                  <a:pt x="32257" y="37560"/>
                  <a:pt x="29522" y="38695"/>
                  <a:pt x="26653" y="38961"/>
                </a:cubicBezTo>
                <a:cubicBezTo>
                  <a:pt x="23284" y="39228"/>
                  <a:pt x="19981" y="37827"/>
                  <a:pt x="16946" y="36660"/>
                </a:cubicBezTo>
                <a:cubicBezTo>
                  <a:pt x="12476" y="34925"/>
                  <a:pt x="7239" y="33691"/>
                  <a:pt x="3269" y="37160"/>
                </a:cubicBezTo>
                <a:cubicBezTo>
                  <a:pt x="0" y="40029"/>
                  <a:pt x="101" y="44665"/>
                  <a:pt x="2169" y="48068"/>
                </a:cubicBezTo>
                <a:cubicBezTo>
                  <a:pt x="3336" y="50003"/>
                  <a:pt x="5104" y="51537"/>
                  <a:pt x="6639" y="53172"/>
                </a:cubicBezTo>
                <a:cubicBezTo>
                  <a:pt x="8840" y="55440"/>
                  <a:pt x="10508" y="57942"/>
                  <a:pt x="11575" y="60944"/>
                </a:cubicBezTo>
                <a:cubicBezTo>
                  <a:pt x="12943" y="64947"/>
                  <a:pt x="12843" y="69350"/>
                  <a:pt x="11575" y="73353"/>
                </a:cubicBezTo>
                <a:cubicBezTo>
                  <a:pt x="11442" y="73720"/>
                  <a:pt x="12009" y="73886"/>
                  <a:pt x="12142" y="73519"/>
                </a:cubicBezTo>
                <a:cubicBezTo>
                  <a:pt x="13644" y="69016"/>
                  <a:pt x="13543" y="63913"/>
                  <a:pt x="11675" y="59543"/>
                </a:cubicBezTo>
                <a:cubicBezTo>
                  <a:pt x="10775" y="57341"/>
                  <a:pt x="9507" y="55407"/>
                  <a:pt x="7939" y="53605"/>
                </a:cubicBezTo>
                <a:cubicBezTo>
                  <a:pt x="6038" y="51504"/>
                  <a:pt x="3870" y="49702"/>
                  <a:pt x="2369" y="47267"/>
                </a:cubicBezTo>
                <a:cubicBezTo>
                  <a:pt x="701" y="44599"/>
                  <a:pt x="968" y="41430"/>
                  <a:pt x="2602" y="38861"/>
                </a:cubicBezTo>
                <a:cubicBezTo>
                  <a:pt x="4771" y="35426"/>
                  <a:pt x="9040" y="35225"/>
                  <a:pt x="12643" y="35993"/>
                </a:cubicBezTo>
                <a:cubicBezTo>
                  <a:pt x="18147" y="37160"/>
                  <a:pt x="22717" y="40429"/>
                  <a:pt x="28554" y="39328"/>
                </a:cubicBezTo>
                <a:cubicBezTo>
                  <a:pt x="33491" y="38394"/>
                  <a:pt x="37527" y="34592"/>
                  <a:pt x="40596" y="30922"/>
                </a:cubicBezTo>
                <a:cubicBezTo>
                  <a:pt x="43965" y="26853"/>
                  <a:pt x="46167" y="22383"/>
                  <a:pt x="47468" y="17246"/>
                </a:cubicBezTo>
                <a:cubicBezTo>
                  <a:pt x="48769" y="12075"/>
                  <a:pt x="49836" y="6405"/>
                  <a:pt x="54806" y="3503"/>
                </a:cubicBezTo>
                <a:cubicBezTo>
                  <a:pt x="60710" y="0"/>
                  <a:pt x="68049" y="3136"/>
                  <a:pt x="73453" y="6071"/>
                </a:cubicBezTo>
                <a:cubicBezTo>
                  <a:pt x="74320" y="6538"/>
                  <a:pt x="75154" y="7039"/>
                  <a:pt x="75988" y="7539"/>
                </a:cubicBezTo>
                <a:cubicBezTo>
                  <a:pt x="76388" y="7706"/>
                  <a:pt x="76689" y="7172"/>
                  <a:pt x="76355" y="697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228;p26"/>
          <p:cNvSpPr txBox="1">
            <a:spLocks noGrp="1"/>
          </p:cNvSpPr>
          <p:nvPr>
            <p:ph type="title"/>
          </p:nvPr>
        </p:nvSpPr>
        <p:spPr>
          <a:xfrm>
            <a:off x="713250" y="469500"/>
            <a:ext cx="7717500" cy="453900"/>
          </a:xfrm>
          <a:prstGeom prst="rect">
            <a:avLst/>
          </a:prstGeom>
        </p:spPr>
        <p:txBody>
          <a:bodyPr spcFirstLastPara="1" wrap="square" lIns="0" tIns="0" rIns="0" bIns="0" anchor="t" anchorCtr="0">
            <a:noAutofit/>
          </a:bodyPr>
          <a:lstStyle>
            <a:lvl1pPr lvl="0" algn="ctr" rtl="0">
              <a:spcBef>
                <a:spcPts val="0"/>
              </a:spcBef>
              <a:spcAft>
                <a:spcPts val="0"/>
              </a:spcAft>
              <a:buSzPts val="2800"/>
              <a:buNone/>
              <a:defRPr sz="3100">
                <a:latin typeface="Commissioner ExtraBold"/>
                <a:ea typeface="Commissioner ExtraBold"/>
                <a:cs typeface="Commissioner ExtraBold"/>
                <a:sym typeface="Commissioner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29" name="Google Shape;229;p26"/>
          <p:cNvSpPr txBox="1">
            <a:spLocks noGrp="1"/>
          </p:cNvSpPr>
          <p:nvPr>
            <p:ph type="subTitle" idx="1"/>
          </p:nvPr>
        </p:nvSpPr>
        <p:spPr>
          <a:xfrm>
            <a:off x="1426900" y="3058175"/>
            <a:ext cx="2031000" cy="10080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230" name="Google Shape;230;p26"/>
          <p:cNvSpPr txBox="1">
            <a:spLocks noGrp="1"/>
          </p:cNvSpPr>
          <p:nvPr>
            <p:ph type="title" idx="2" hasCustomPrompt="1"/>
          </p:nvPr>
        </p:nvSpPr>
        <p:spPr>
          <a:xfrm>
            <a:off x="1427350" y="2622575"/>
            <a:ext cx="2030100" cy="317100"/>
          </a:xfrm>
          <a:prstGeom prst="rect">
            <a:avLst/>
          </a:prstGeom>
        </p:spPr>
        <p:txBody>
          <a:bodyPr spcFirstLastPara="1" wrap="square" lIns="0" tIns="0" rIns="0" bIns="0" anchor="ctr" anchorCtr="0">
            <a:noAutofit/>
          </a:bodyPr>
          <a:lstStyle>
            <a:lvl1pPr marL="0" marR="0" lvl="0" indent="0" algn="ctr" rtl="0">
              <a:lnSpc>
                <a:spcPct val="80000"/>
              </a:lnSpc>
              <a:spcBef>
                <a:spcPts val="0"/>
              </a:spcBef>
              <a:spcAft>
                <a:spcPts val="0"/>
              </a:spcAft>
              <a:buSzPts val="2800"/>
              <a:buNone/>
              <a:defRPr sz="2000" b="1">
                <a:solidFill>
                  <a:schemeClr val="lt1"/>
                </a:solidFill>
                <a:latin typeface="Syne"/>
                <a:ea typeface="Syne"/>
                <a:cs typeface="Syne"/>
                <a:sym typeface="Syne"/>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231" name="Google Shape;231;p26"/>
          <p:cNvSpPr txBox="1">
            <a:spLocks noGrp="1"/>
          </p:cNvSpPr>
          <p:nvPr>
            <p:ph type="subTitle" idx="3"/>
          </p:nvPr>
        </p:nvSpPr>
        <p:spPr>
          <a:xfrm>
            <a:off x="5686100" y="3058175"/>
            <a:ext cx="2031000" cy="10080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232" name="Google Shape;232;p26"/>
          <p:cNvSpPr txBox="1">
            <a:spLocks noGrp="1"/>
          </p:cNvSpPr>
          <p:nvPr>
            <p:ph type="title" idx="4" hasCustomPrompt="1"/>
          </p:nvPr>
        </p:nvSpPr>
        <p:spPr>
          <a:xfrm>
            <a:off x="5686550" y="2622575"/>
            <a:ext cx="2030100" cy="317100"/>
          </a:xfrm>
          <a:prstGeom prst="rect">
            <a:avLst/>
          </a:prstGeom>
        </p:spPr>
        <p:txBody>
          <a:bodyPr spcFirstLastPara="1" wrap="square" lIns="0" tIns="0" rIns="0" bIns="0" anchor="ctr" anchorCtr="0">
            <a:noAutofit/>
          </a:bodyPr>
          <a:lstStyle>
            <a:lvl1pPr marL="0" marR="0" lvl="0" indent="0" algn="ctr" rtl="0">
              <a:lnSpc>
                <a:spcPct val="80000"/>
              </a:lnSpc>
              <a:spcBef>
                <a:spcPts val="0"/>
              </a:spcBef>
              <a:spcAft>
                <a:spcPts val="0"/>
              </a:spcAft>
              <a:buSzPts val="2800"/>
              <a:buNone/>
              <a:defRPr sz="2000" b="1">
                <a:solidFill>
                  <a:schemeClr val="lt2"/>
                </a:solidFill>
                <a:latin typeface="Syne"/>
                <a:ea typeface="Syne"/>
                <a:cs typeface="Syne"/>
                <a:sym typeface="Syne"/>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233" name="Google Shape;233;p2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four columns">
  <p:cSld name="CUSTOM_12">
    <p:spTree>
      <p:nvGrpSpPr>
        <p:cNvPr id="1" name="Shape 234"/>
        <p:cNvGrpSpPr/>
        <p:nvPr/>
      </p:nvGrpSpPr>
      <p:grpSpPr>
        <a:xfrm>
          <a:off x="0" y="0"/>
          <a:ext cx="0" cy="0"/>
          <a:chOff x="0" y="0"/>
          <a:chExt cx="0" cy="0"/>
        </a:xfrm>
      </p:grpSpPr>
      <p:sp>
        <p:nvSpPr>
          <p:cNvPr id="235" name="Google Shape;235;p27"/>
          <p:cNvSpPr/>
          <p:nvPr/>
        </p:nvSpPr>
        <p:spPr>
          <a:xfrm>
            <a:off x="680325" y="-66800"/>
            <a:ext cx="725515" cy="673834"/>
          </a:xfrm>
          <a:custGeom>
            <a:avLst/>
            <a:gdLst/>
            <a:ahLst/>
            <a:cxnLst/>
            <a:rect l="l" t="t" r="r" b="b"/>
            <a:pathLst>
              <a:path w="16846" h="15646" extrusionOk="0">
                <a:moveTo>
                  <a:pt x="9207" y="14544"/>
                </a:moveTo>
                <a:cubicBezTo>
                  <a:pt x="11876" y="15645"/>
                  <a:pt x="14377" y="15145"/>
                  <a:pt x="16846" y="14211"/>
                </a:cubicBezTo>
                <a:cubicBezTo>
                  <a:pt x="13343" y="13043"/>
                  <a:pt x="10274" y="10608"/>
                  <a:pt x="8807" y="7206"/>
                </a:cubicBezTo>
                <a:cubicBezTo>
                  <a:pt x="7806" y="4971"/>
                  <a:pt x="7606" y="2502"/>
                  <a:pt x="7639" y="1"/>
                </a:cubicBezTo>
                <a:lnTo>
                  <a:pt x="0" y="1"/>
                </a:lnTo>
                <a:cubicBezTo>
                  <a:pt x="101" y="2969"/>
                  <a:pt x="1401" y="6038"/>
                  <a:pt x="2836" y="8540"/>
                </a:cubicBezTo>
                <a:cubicBezTo>
                  <a:pt x="4304" y="11142"/>
                  <a:pt x="6405" y="13444"/>
                  <a:pt x="9207" y="1454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6" name="Google Shape;236;p27"/>
          <p:cNvSpPr/>
          <p:nvPr/>
        </p:nvSpPr>
        <p:spPr>
          <a:xfrm>
            <a:off x="2063815" y="303848"/>
            <a:ext cx="793045" cy="291696"/>
          </a:xfrm>
          <a:custGeom>
            <a:avLst/>
            <a:gdLst/>
            <a:ahLst/>
            <a:cxnLst/>
            <a:rect l="l" t="t" r="r" b="b"/>
            <a:pathLst>
              <a:path w="18414" h="6773" extrusionOk="0">
                <a:moveTo>
                  <a:pt x="7939" y="768"/>
                </a:moveTo>
                <a:cubicBezTo>
                  <a:pt x="5171" y="1402"/>
                  <a:pt x="2602" y="2769"/>
                  <a:pt x="0" y="3970"/>
                </a:cubicBezTo>
                <a:cubicBezTo>
                  <a:pt x="934" y="4471"/>
                  <a:pt x="1902" y="4971"/>
                  <a:pt x="2902" y="5371"/>
                </a:cubicBezTo>
                <a:cubicBezTo>
                  <a:pt x="6672" y="6772"/>
                  <a:pt x="11042" y="6105"/>
                  <a:pt x="14444" y="4037"/>
                </a:cubicBezTo>
                <a:cubicBezTo>
                  <a:pt x="15945" y="3103"/>
                  <a:pt x="17279" y="1935"/>
                  <a:pt x="18414" y="635"/>
                </a:cubicBezTo>
                <a:cubicBezTo>
                  <a:pt x="14911" y="368"/>
                  <a:pt x="11375" y="1"/>
                  <a:pt x="7939" y="76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7" name="Google Shape;237;p27"/>
          <p:cNvSpPr/>
          <p:nvPr/>
        </p:nvSpPr>
        <p:spPr>
          <a:xfrm>
            <a:off x="1007861" y="-66800"/>
            <a:ext cx="2673587" cy="668063"/>
          </a:xfrm>
          <a:custGeom>
            <a:avLst/>
            <a:gdLst/>
            <a:ahLst/>
            <a:cxnLst/>
            <a:rect l="l" t="t" r="r" b="b"/>
            <a:pathLst>
              <a:path w="62079" h="15512" extrusionOk="0">
                <a:moveTo>
                  <a:pt x="34" y="1"/>
                </a:moveTo>
                <a:cubicBezTo>
                  <a:pt x="1" y="2502"/>
                  <a:pt x="201" y="4971"/>
                  <a:pt x="1202" y="7206"/>
                </a:cubicBezTo>
                <a:cubicBezTo>
                  <a:pt x="2669" y="10541"/>
                  <a:pt x="5772" y="13043"/>
                  <a:pt x="9241" y="14211"/>
                </a:cubicBezTo>
                <a:cubicBezTo>
                  <a:pt x="9608" y="14344"/>
                  <a:pt x="10008" y="14478"/>
                  <a:pt x="10408" y="14544"/>
                </a:cubicBezTo>
                <a:cubicBezTo>
                  <a:pt x="14378" y="15512"/>
                  <a:pt x="18581" y="14945"/>
                  <a:pt x="22384" y="13477"/>
                </a:cubicBezTo>
                <a:cubicBezTo>
                  <a:pt x="23084" y="13177"/>
                  <a:pt x="23851" y="12876"/>
                  <a:pt x="24552" y="12543"/>
                </a:cubicBezTo>
                <a:cubicBezTo>
                  <a:pt x="27187" y="11342"/>
                  <a:pt x="29722" y="9974"/>
                  <a:pt x="32524" y="9341"/>
                </a:cubicBezTo>
                <a:cubicBezTo>
                  <a:pt x="35927" y="8540"/>
                  <a:pt x="39462" y="8974"/>
                  <a:pt x="42965" y="9207"/>
                </a:cubicBezTo>
                <a:cubicBezTo>
                  <a:pt x="46034" y="9474"/>
                  <a:pt x="49069" y="9574"/>
                  <a:pt x="51971" y="8840"/>
                </a:cubicBezTo>
                <a:cubicBezTo>
                  <a:pt x="56475" y="7673"/>
                  <a:pt x="60277" y="4270"/>
                  <a:pt x="62079" y="1"/>
                </a:cubicBezTo>
                <a:lnTo>
                  <a:pt x="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8" name="Google Shape;238;p27"/>
          <p:cNvSpPr/>
          <p:nvPr/>
        </p:nvSpPr>
        <p:spPr>
          <a:xfrm>
            <a:off x="7602374" y="3763375"/>
            <a:ext cx="2751085" cy="1988329"/>
          </a:xfrm>
          <a:custGeom>
            <a:avLst/>
            <a:gdLst/>
            <a:ahLst/>
            <a:cxnLst/>
            <a:rect l="l" t="t" r="r" b="b"/>
            <a:pathLst>
              <a:path w="37294" h="26954" extrusionOk="0">
                <a:moveTo>
                  <a:pt x="37060" y="8807"/>
                </a:moveTo>
                <a:cubicBezTo>
                  <a:pt x="36994" y="7840"/>
                  <a:pt x="36727" y="6872"/>
                  <a:pt x="36193" y="6138"/>
                </a:cubicBezTo>
                <a:cubicBezTo>
                  <a:pt x="32390" y="668"/>
                  <a:pt x="24718" y="7406"/>
                  <a:pt x="20282" y="3303"/>
                </a:cubicBezTo>
                <a:cubicBezTo>
                  <a:pt x="18180" y="1268"/>
                  <a:pt x="17546" y="1"/>
                  <a:pt x="14111" y="1068"/>
                </a:cubicBezTo>
                <a:cubicBezTo>
                  <a:pt x="11342" y="1902"/>
                  <a:pt x="8940" y="4270"/>
                  <a:pt x="8507" y="7206"/>
                </a:cubicBezTo>
                <a:cubicBezTo>
                  <a:pt x="8240" y="8707"/>
                  <a:pt x="8507" y="10275"/>
                  <a:pt x="8407" y="11842"/>
                </a:cubicBezTo>
                <a:cubicBezTo>
                  <a:pt x="8373" y="12743"/>
                  <a:pt x="8206" y="13644"/>
                  <a:pt x="7706" y="14411"/>
                </a:cubicBezTo>
                <a:cubicBezTo>
                  <a:pt x="6272" y="16813"/>
                  <a:pt x="2836" y="17280"/>
                  <a:pt x="1435" y="19715"/>
                </a:cubicBezTo>
                <a:cubicBezTo>
                  <a:pt x="1" y="22350"/>
                  <a:pt x="2269" y="25986"/>
                  <a:pt x="5238" y="26453"/>
                </a:cubicBezTo>
                <a:cubicBezTo>
                  <a:pt x="8206" y="26953"/>
                  <a:pt x="11209" y="25085"/>
                  <a:pt x="12876" y="22550"/>
                </a:cubicBezTo>
                <a:cubicBezTo>
                  <a:pt x="13911" y="20916"/>
                  <a:pt x="14611" y="19048"/>
                  <a:pt x="16045" y="17747"/>
                </a:cubicBezTo>
                <a:cubicBezTo>
                  <a:pt x="17880" y="16145"/>
                  <a:pt x="20482" y="15912"/>
                  <a:pt x="22984" y="16145"/>
                </a:cubicBezTo>
                <a:cubicBezTo>
                  <a:pt x="23351" y="16179"/>
                  <a:pt x="23684" y="16212"/>
                  <a:pt x="24051" y="16246"/>
                </a:cubicBezTo>
                <a:cubicBezTo>
                  <a:pt x="26853" y="16579"/>
                  <a:pt x="29722" y="17146"/>
                  <a:pt x="32357" y="16145"/>
                </a:cubicBezTo>
                <a:cubicBezTo>
                  <a:pt x="35326" y="15011"/>
                  <a:pt x="37294" y="11876"/>
                  <a:pt x="37060" y="880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9" name="Google Shape;239;p27"/>
          <p:cNvSpPr/>
          <p:nvPr/>
        </p:nvSpPr>
        <p:spPr>
          <a:xfrm>
            <a:off x="7758925" y="3787600"/>
            <a:ext cx="1917225" cy="1847175"/>
          </a:xfrm>
          <a:custGeom>
            <a:avLst/>
            <a:gdLst/>
            <a:ahLst/>
            <a:cxnLst/>
            <a:rect l="l" t="t" r="r" b="b"/>
            <a:pathLst>
              <a:path w="76689" h="73887" extrusionOk="0">
                <a:moveTo>
                  <a:pt x="76355" y="6972"/>
                </a:moveTo>
                <a:cubicBezTo>
                  <a:pt x="71552" y="4170"/>
                  <a:pt x="66648" y="1468"/>
                  <a:pt x="60977" y="1368"/>
                </a:cubicBezTo>
                <a:cubicBezTo>
                  <a:pt x="56341" y="1301"/>
                  <a:pt x="52304" y="3603"/>
                  <a:pt x="49969" y="7606"/>
                </a:cubicBezTo>
                <a:cubicBezTo>
                  <a:pt x="47601" y="11675"/>
                  <a:pt x="47201" y="16645"/>
                  <a:pt x="45700" y="21049"/>
                </a:cubicBezTo>
                <a:cubicBezTo>
                  <a:pt x="43798" y="26786"/>
                  <a:pt x="39429" y="32290"/>
                  <a:pt x="34592" y="35859"/>
                </a:cubicBezTo>
                <a:cubicBezTo>
                  <a:pt x="32257" y="37560"/>
                  <a:pt x="29522" y="38695"/>
                  <a:pt x="26653" y="38961"/>
                </a:cubicBezTo>
                <a:cubicBezTo>
                  <a:pt x="23284" y="39228"/>
                  <a:pt x="19981" y="37827"/>
                  <a:pt x="16946" y="36660"/>
                </a:cubicBezTo>
                <a:cubicBezTo>
                  <a:pt x="12476" y="34925"/>
                  <a:pt x="7239" y="33691"/>
                  <a:pt x="3269" y="37160"/>
                </a:cubicBezTo>
                <a:cubicBezTo>
                  <a:pt x="0" y="40029"/>
                  <a:pt x="101" y="44665"/>
                  <a:pt x="2169" y="48068"/>
                </a:cubicBezTo>
                <a:cubicBezTo>
                  <a:pt x="3336" y="50003"/>
                  <a:pt x="5104" y="51537"/>
                  <a:pt x="6639" y="53172"/>
                </a:cubicBezTo>
                <a:cubicBezTo>
                  <a:pt x="8840" y="55440"/>
                  <a:pt x="10508" y="57942"/>
                  <a:pt x="11575" y="60944"/>
                </a:cubicBezTo>
                <a:cubicBezTo>
                  <a:pt x="12943" y="64947"/>
                  <a:pt x="12843" y="69350"/>
                  <a:pt x="11575" y="73353"/>
                </a:cubicBezTo>
                <a:cubicBezTo>
                  <a:pt x="11442" y="73720"/>
                  <a:pt x="12009" y="73886"/>
                  <a:pt x="12142" y="73519"/>
                </a:cubicBezTo>
                <a:cubicBezTo>
                  <a:pt x="13644" y="69016"/>
                  <a:pt x="13543" y="63913"/>
                  <a:pt x="11675" y="59543"/>
                </a:cubicBezTo>
                <a:cubicBezTo>
                  <a:pt x="10775" y="57341"/>
                  <a:pt x="9507" y="55407"/>
                  <a:pt x="7939" y="53605"/>
                </a:cubicBezTo>
                <a:cubicBezTo>
                  <a:pt x="6038" y="51504"/>
                  <a:pt x="3870" y="49702"/>
                  <a:pt x="2369" y="47267"/>
                </a:cubicBezTo>
                <a:cubicBezTo>
                  <a:pt x="701" y="44599"/>
                  <a:pt x="968" y="41430"/>
                  <a:pt x="2602" y="38861"/>
                </a:cubicBezTo>
                <a:cubicBezTo>
                  <a:pt x="4771" y="35426"/>
                  <a:pt x="9040" y="35225"/>
                  <a:pt x="12643" y="35993"/>
                </a:cubicBezTo>
                <a:cubicBezTo>
                  <a:pt x="18147" y="37160"/>
                  <a:pt x="22717" y="40429"/>
                  <a:pt x="28554" y="39328"/>
                </a:cubicBezTo>
                <a:cubicBezTo>
                  <a:pt x="33491" y="38394"/>
                  <a:pt x="37527" y="34592"/>
                  <a:pt x="40596" y="30922"/>
                </a:cubicBezTo>
                <a:cubicBezTo>
                  <a:pt x="43965" y="26853"/>
                  <a:pt x="46167" y="22383"/>
                  <a:pt x="47468" y="17246"/>
                </a:cubicBezTo>
                <a:cubicBezTo>
                  <a:pt x="48769" y="12075"/>
                  <a:pt x="49836" y="6405"/>
                  <a:pt x="54806" y="3503"/>
                </a:cubicBezTo>
                <a:cubicBezTo>
                  <a:pt x="60710" y="0"/>
                  <a:pt x="68049" y="3136"/>
                  <a:pt x="73453" y="6071"/>
                </a:cubicBezTo>
                <a:cubicBezTo>
                  <a:pt x="74320" y="6538"/>
                  <a:pt x="75154" y="7039"/>
                  <a:pt x="75988" y="7539"/>
                </a:cubicBezTo>
                <a:cubicBezTo>
                  <a:pt x="76388" y="7706"/>
                  <a:pt x="76689" y="7172"/>
                  <a:pt x="76355" y="697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0" name="Google Shape;240;p27"/>
          <p:cNvSpPr/>
          <p:nvPr/>
        </p:nvSpPr>
        <p:spPr>
          <a:xfrm>
            <a:off x="-1125150" y="-242825"/>
            <a:ext cx="2531000" cy="1293450"/>
          </a:xfrm>
          <a:custGeom>
            <a:avLst/>
            <a:gdLst/>
            <a:ahLst/>
            <a:cxnLst/>
            <a:rect l="l" t="t" r="r" b="b"/>
            <a:pathLst>
              <a:path w="101240" h="51738" extrusionOk="0">
                <a:moveTo>
                  <a:pt x="100572" y="234"/>
                </a:moveTo>
                <a:cubicBezTo>
                  <a:pt x="96369" y="2669"/>
                  <a:pt x="93000" y="6139"/>
                  <a:pt x="90531" y="10342"/>
                </a:cubicBezTo>
                <a:cubicBezTo>
                  <a:pt x="89364" y="12343"/>
                  <a:pt x="88530" y="14511"/>
                  <a:pt x="87930" y="16746"/>
                </a:cubicBezTo>
                <a:cubicBezTo>
                  <a:pt x="87162" y="19581"/>
                  <a:pt x="87029" y="22584"/>
                  <a:pt x="86162" y="25352"/>
                </a:cubicBezTo>
                <a:cubicBezTo>
                  <a:pt x="83827" y="32624"/>
                  <a:pt x="75354" y="33091"/>
                  <a:pt x="69150" y="31490"/>
                </a:cubicBezTo>
                <a:cubicBezTo>
                  <a:pt x="64513" y="30322"/>
                  <a:pt x="59476" y="27687"/>
                  <a:pt x="55206" y="31223"/>
                </a:cubicBezTo>
                <a:cubicBezTo>
                  <a:pt x="53572" y="32624"/>
                  <a:pt x="52671" y="34726"/>
                  <a:pt x="51737" y="36594"/>
                </a:cubicBezTo>
                <a:cubicBezTo>
                  <a:pt x="50369" y="39362"/>
                  <a:pt x="48702" y="41797"/>
                  <a:pt x="46133" y="43632"/>
                </a:cubicBezTo>
                <a:cubicBezTo>
                  <a:pt x="40162" y="47802"/>
                  <a:pt x="34692" y="43899"/>
                  <a:pt x="29488" y="40763"/>
                </a:cubicBezTo>
                <a:cubicBezTo>
                  <a:pt x="20582" y="35326"/>
                  <a:pt x="9307" y="37494"/>
                  <a:pt x="3002" y="45700"/>
                </a:cubicBezTo>
                <a:cubicBezTo>
                  <a:pt x="1701" y="47368"/>
                  <a:pt x="801" y="49236"/>
                  <a:pt x="134" y="51204"/>
                </a:cubicBezTo>
                <a:cubicBezTo>
                  <a:pt x="0" y="51571"/>
                  <a:pt x="567" y="51738"/>
                  <a:pt x="701" y="51371"/>
                </a:cubicBezTo>
                <a:cubicBezTo>
                  <a:pt x="2702" y="45667"/>
                  <a:pt x="7139" y="41297"/>
                  <a:pt x="12843" y="39296"/>
                </a:cubicBezTo>
                <a:cubicBezTo>
                  <a:pt x="19181" y="37061"/>
                  <a:pt x="25485" y="38862"/>
                  <a:pt x="30889" y="42364"/>
                </a:cubicBezTo>
                <a:cubicBezTo>
                  <a:pt x="35092" y="45033"/>
                  <a:pt x="39195" y="47301"/>
                  <a:pt x="44198" y="45400"/>
                </a:cubicBezTo>
                <a:cubicBezTo>
                  <a:pt x="48802" y="43665"/>
                  <a:pt x="51037" y="39462"/>
                  <a:pt x="53138" y="35359"/>
                </a:cubicBezTo>
                <a:cubicBezTo>
                  <a:pt x="54639" y="32457"/>
                  <a:pt x="56574" y="30222"/>
                  <a:pt x="60076" y="30056"/>
                </a:cubicBezTo>
                <a:cubicBezTo>
                  <a:pt x="63345" y="29889"/>
                  <a:pt x="66648" y="31523"/>
                  <a:pt x="69717" y="32324"/>
                </a:cubicBezTo>
                <a:cubicBezTo>
                  <a:pt x="74220" y="33458"/>
                  <a:pt x="79724" y="33491"/>
                  <a:pt x="83493" y="30322"/>
                </a:cubicBezTo>
                <a:cubicBezTo>
                  <a:pt x="87729" y="26787"/>
                  <a:pt x="87396" y="21216"/>
                  <a:pt x="88730" y="16312"/>
                </a:cubicBezTo>
                <a:cubicBezTo>
                  <a:pt x="90231" y="10809"/>
                  <a:pt x="93800" y="5938"/>
                  <a:pt x="98304" y="2469"/>
                </a:cubicBezTo>
                <a:cubicBezTo>
                  <a:pt x="99138" y="1835"/>
                  <a:pt x="100038" y="1302"/>
                  <a:pt x="100906" y="768"/>
                </a:cubicBezTo>
                <a:cubicBezTo>
                  <a:pt x="101239" y="568"/>
                  <a:pt x="100906" y="1"/>
                  <a:pt x="100572" y="23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1" name="Google Shape;241;p27"/>
          <p:cNvSpPr txBox="1">
            <a:spLocks noGrp="1"/>
          </p:cNvSpPr>
          <p:nvPr>
            <p:ph type="title"/>
          </p:nvPr>
        </p:nvSpPr>
        <p:spPr>
          <a:xfrm>
            <a:off x="1344132" y="1711986"/>
            <a:ext cx="2898600" cy="276300"/>
          </a:xfrm>
          <a:prstGeom prst="rect">
            <a:avLst/>
          </a:prstGeom>
        </p:spPr>
        <p:txBody>
          <a:bodyPr spcFirstLastPara="1" wrap="square" lIns="0" tIns="0" rIns="0" bIns="0" anchor="t" anchorCtr="0">
            <a:noAutofit/>
          </a:bodyPr>
          <a:lstStyle>
            <a:lvl1pPr lvl="0" rtl="0">
              <a:lnSpc>
                <a:spcPct val="80000"/>
              </a:lnSpc>
              <a:spcBef>
                <a:spcPts val="0"/>
              </a:spcBef>
              <a:spcAft>
                <a:spcPts val="0"/>
              </a:spcAft>
              <a:buSzPts val="2800"/>
              <a:buNone/>
              <a:defRPr sz="2000" b="1">
                <a:solidFill>
                  <a:schemeClr val="lt2"/>
                </a:solidFill>
                <a:latin typeface="Syne"/>
                <a:ea typeface="Syne"/>
                <a:cs typeface="Syne"/>
                <a:sym typeface="Sy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42" name="Google Shape;242;p27"/>
          <p:cNvSpPr txBox="1">
            <a:spLocks noGrp="1"/>
          </p:cNvSpPr>
          <p:nvPr>
            <p:ph type="subTitle" idx="1"/>
          </p:nvPr>
        </p:nvSpPr>
        <p:spPr>
          <a:xfrm>
            <a:off x="1346082" y="2227550"/>
            <a:ext cx="2894700" cy="7629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243" name="Google Shape;243;p27"/>
          <p:cNvSpPr txBox="1">
            <a:spLocks noGrp="1"/>
          </p:cNvSpPr>
          <p:nvPr>
            <p:ph type="title" idx="2"/>
          </p:nvPr>
        </p:nvSpPr>
        <p:spPr>
          <a:xfrm>
            <a:off x="4878434" y="1711975"/>
            <a:ext cx="2898600" cy="276300"/>
          </a:xfrm>
          <a:prstGeom prst="rect">
            <a:avLst/>
          </a:prstGeom>
        </p:spPr>
        <p:txBody>
          <a:bodyPr spcFirstLastPara="1" wrap="square" lIns="0" tIns="0" rIns="0" bIns="0" anchor="t" anchorCtr="0">
            <a:noAutofit/>
          </a:bodyPr>
          <a:lstStyle>
            <a:lvl1pPr lvl="0" rtl="0">
              <a:lnSpc>
                <a:spcPct val="80000"/>
              </a:lnSpc>
              <a:spcBef>
                <a:spcPts val="0"/>
              </a:spcBef>
              <a:spcAft>
                <a:spcPts val="0"/>
              </a:spcAft>
              <a:buSzPts val="2800"/>
              <a:buNone/>
              <a:defRPr sz="2000" b="1">
                <a:solidFill>
                  <a:schemeClr val="lt2"/>
                </a:solidFill>
                <a:latin typeface="Syne"/>
                <a:ea typeface="Syne"/>
                <a:cs typeface="Syne"/>
                <a:sym typeface="Sy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44" name="Google Shape;244;p27"/>
          <p:cNvSpPr txBox="1">
            <a:spLocks noGrp="1"/>
          </p:cNvSpPr>
          <p:nvPr>
            <p:ph type="subTitle" idx="3"/>
          </p:nvPr>
        </p:nvSpPr>
        <p:spPr>
          <a:xfrm>
            <a:off x="4878434" y="2226925"/>
            <a:ext cx="2898600" cy="7590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245" name="Google Shape;245;p27"/>
          <p:cNvSpPr txBox="1">
            <a:spLocks noGrp="1"/>
          </p:cNvSpPr>
          <p:nvPr>
            <p:ph type="title" idx="4"/>
          </p:nvPr>
        </p:nvSpPr>
        <p:spPr>
          <a:xfrm>
            <a:off x="713250" y="469500"/>
            <a:ext cx="7717500" cy="453900"/>
          </a:xfrm>
          <a:prstGeom prst="rect">
            <a:avLst/>
          </a:prstGeom>
        </p:spPr>
        <p:txBody>
          <a:bodyPr spcFirstLastPara="1" wrap="square" lIns="0" tIns="0" rIns="0" bIns="0" anchor="t" anchorCtr="0">
            <a:noAutofit/>
          </a:bodyPr>
          <a:lstStyle>
            <a:lvl1pPr lvl="0" algn="ctr" rtl="0">
              <a:spcBef>
                <a:spcPts val="0"/>
              </a:spcBef>
              <a:spcAft>
                <a:spcPts val="0"/>
              </a:spcAft>
              <a:buSzPts val="2800"/>
              <a:buNone/>
              <a:defRPr sz="3100">
                <a:latin typeface="Commissioner ExtraBold"/>
                <a:ea typeface="Commissioner ExtraBold"/>
                <a:cs typeface="Commissioner ExtraBold"/>
                <a:sym typeface="Commissioner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46" name="Google Shape;246;p27"/>
          <p:cNvSpPr txBox="1">
            <a:spLocks noGrp="1"/>
          </p:cNvSpPr>
          <p:nvPr>
            <p:ph type="title" idx="5"/>
          </p:nvPr>
        </p:nvSpPr>
        <p:spPr>
          <a:xfrm>
            <a:off x="1344132" y="3297386"/>
            <a:ext cx="2898600" cy="276300"/>
          </a:xfrm>
          <a:prstGeom prst="rect">
            <a:avLst/>
          </a:prstGeom>
        </p:spPr>
        <p:txBody>
          <a:bodyPr spcFirstLastPara="1" wrap="square" lIns="0" tIns="0" rIns="0" bIns="0" anchor="t" anchorCtr="0">
            <a:noAutofit/>
          </a:bodyPr>
          <a:lstStyle>
            <a:lvl1pPr lvl="0" rtl="0">
              <a:lnSpc>
                <a:spcPct val="80000"/>
              </a:lnSpc>
              <a:spcBef>
                <a:spcPts val="0"/>
              </a:spcBef>
              <a:spcAft>
                <a:spcPts val="0"/>
              </a:spcAft>
              <a:buSzPts val="2800"/>
              <a:buNone/>
              <a:defRPr sz="2000" b="1">
                <a:solidFill>
                  <a:schemeClr val="lt2"/>
                </a:solidFill>
                <a:latin typeface="Syne"/>
                <a:ea typeface="Syne"/>
                <a:cs typeface="Syne"/>
                <a:sym typeface="Sy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47" name="Google Shape;247;p27"/>
          <p:cNvSpPr txBox="1">
            <a:spLocks noGrp="1"/>
          </p:cNvSpPr>
          <p:nvPr>
            <p:ph type="subTitle" idx="6"/>
          </p:nvPr>
        </p:nvSpPr>
        <p:spPr>
          <a:xfrm>
            <a:off x="1344132" y="3808725"/>
            <a:ext cx="2898600" cy="7590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248" name="Google Shape;248;p27"/>
          <p:cNvSpPr txBox="1">
            <a:spLocks noGrp="1"/>
          </p:cNvSpPr>
          <p:nvPr>
            <p:ph type="title" idx="7"/>
          </p:nvPr>
        </p:nvSpPr>
        <p:spPr>
          <a:xfrm>
            <a:off x="4878434" y="3297375"/>
            <a:ext cx="2898600" cy="276300"/>
          </a:xfrm>
          <a:prstGeom prst="rect">
            <a:avLst/>
          </a:prstGeom>
        </p:spPr>
        <p:txBody>
          <a:bodyPr spcFirstLastPara="1" wrap="square" lIns="0" tIns="0" rIns="0" bIns="0" anchor="t" anchorCtr="0">
            <a:noAutofit/>
          </a:bodyPr>
          <a:lstStyle>
            <a:lvl1pPr lvl="0" rtl="0">
              <a:lnSpc>
                <a:spcPct val="80000"/>
              </a:lnSpc>
              <a:spcBef>
                <a:spcPts val="0"/>
              </a:spcBef>
              <a:spcAft>
                <a:spcPts val="0"/>
              </a:spcAft>
              <a:buSzPts val="2800"/>
              <a:buNone/>
              <a:defRPr sz="2000" b="1">
                <a:solidFill>
                  <a:schemeClr val="lt2"/>
                </a:solidFill>
                <a:latin typeface="Syne"/>
                <a:ea typeface="Syne"/>
                <a:cs typeface="Syne"/>
                <a:sym typeface="Sy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49" name="Google Shape;249;p27"/>
          <p:cNvSpPr txBox="1">
            <a:spLocks noGrp="1"/>
          </p:cNvSpPr>
          <p:nvPr>
            <p:ph type="subTitle" idx="8"/>
          </p:nvPr>
        </p:nvSpPr>
        <p:spPr>
          <a:xfrm>
            <a:off x="4878434" y="3808100"/>
            <a:ext cx="2898600" cy="7590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250" name="Google Shape;250;p2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six columns">
  <p:cSld name="CUSTOM_13">
    <p:spTree>
      <p:nvGrpSpPr>
        <p:cNvPr id="1" name="Shape 251"/>
        <p:cNvGrpSpPr/>
        <p:nvPr/>
      </p:nvGrpSpPr>
      <p:grpSpPr>
        <a:xfrm>
          <a:off x="0" y="0"/>
          <a:ext cx="0" cy="0"/>
          <a:chOff x="0" y="0"/>
          <a:chExt cx="0" cy="0"/>
        </a:xfrm>
      </p:grpSpPr>
      <p:sp>
        <p:nvSpPr>
          <p:cNvPr id="252" name="Google Shape;252;p28"/>
          <p:cNvSpPr/>
          <p:nvPr/>
        </p:nvSpPr>
        <p:spPr>
          <a:xfrm>
            <a:off x="-40125" y="-49167"/>
            <a:ext cx="2605145" cy="650961"/>
          </a:xfrm>
          <a:custGeom>
            <a:avLst/>
            <a:gdLst/>
            <a:ahLst/>
            <a:cxnLst/>
            <a:rect l="l" t="t" r="r" b="b"/>
            <a:pathLst>
              <a:path w="62079" h="15512" extrusionOk="0">
                <a:moveTo>
                  <a:pt x="34" y="1"/>
                </a:moveTo>
                <a:cubicBezTo>
                  <a:pt x="1" y="2502"/>
                  <a:pt x="201" y="4971"/>
                  <a:pt x="1202" y="7206"/>
                </a:cubicBezTo>
                <a:cubicBezTo>
                  <a:pt x="2669" y="10541"/>
                  <a:pt x="5772" y="13043"/>
                  <a:pt x="9241" y="14211"/>
                </a:cubicBezTo>
                <a:cubicBezTo>
                  <a:pt x="9608" y="14344"/>
                  <a:pt x="10008" y="14478"/>
                  <a:pt x="10408" y="14544"/>
                </a:cubicBezTo>
                <a:cubicBezTo>
                  <a:pt x="14378" y="15512"/>
                  <a:pt x="18581" y="14945"/>
                  <a:pt x="22384" y="13477"/>
                </a:cubicBezTo>
                <a:cubicBezTo>
                  <a:pt x="23084" y="13177"/>
                  <a:pt x="23851" y="12876"/>
                  <a:pt x="24552" y="12543"/>
                </a:cubicBezTo>
                <a:cubicBezTo>
                  <a:pt x="27187" y="11342"/>
                  <a:pt x="29722" y="9974"/>
                  <a:pt x="32524" y="9341"/>
                </a:cubicBezTo>
                <a:cubicBezTo>
                  <a:pt x="35927" y="8540"/>
                  <a:pt x="39462" y="8974"/>
                  <a:pt x="42965" y="9207"/>
                </a:cubicBezTo>
                <a:cubicBezTo>
                  <a:pt x="46034" y="9474"/>
                  <a:pt x="49069" y="9574"/>
                  <a:pt x="51971" y="8840"/>
                </a:cubicBezTo>
                <a:cubicBezTo>
                  <a:pt x="56475" y="7673"/>
                  <a:pt x="60277" y="4270"/>
                  <a:pt x="62079" y="1"/>
                </a:cubicBezTo>
                <a:lnTo>
                  <a:pt x="3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3" name="Google Shape;253;p28"/>
          <p:cNvSpPr/>
          <p:nvPr/>
        </p:nvSpPr>
        <p:spPr>
          <a:xfrm rot="10800000">
            <a:off x="5840518" y="-39891"/>
            <a:ext cx="3099547" cy="579392"/>
          </a:xfrm>
          <a:custGeom>
            <a:avLst/>
            <a:gdLst/>
            <a:ahLst/>
            <a:cxnLst/>
            <a:rect l="l" t="t" r="r" b="b"/>
            <a:pathLst>
              <a:path w="85129" h="15913" extrusionOk="0">
                <a:moveTo>
                  <a:pt x="81192" y="11976"/>
                </a:moveTo>
                <a:cubicBezTo>
                  <a:pt x="76022" y="6973"/>
                  <a:pt x="68016" y="4037"/>
                  <a:pt x="61511" y="7073"/>
                </a:cubicBezTo>
                <a:cubicBezTo>
                  <a:pt x="58643" y="8407"/>
                  <a:pt x="56207" y="10575"/>
                  <a:pt x="53005" y="11075"/>
                </a:cubicBezTo>
                <a:cubicBezTo>
                  <a:pt x="51437" y="11342"/>
                  <a:pt x="49803" y="11242"/>
                  <a:pt x="48202" y="10975"/>
                </a:cubicBezTo>
                <a:cubicBezTo>
                  <a:pt x="46434" y="10608"/>
                  <a:pt x="44666" y="10008"/>
                  <a:pt x="43031" y="9241"/>
                </a:cubicBezTo>
                <a:cubicBezTo>
                  <a:pt x="38795" y="7239"/>
                  <a:pt x="34992" y="4304"/>
                  <a:pt x="30689" y="2403"/>
                </a:cubicBezTo>
                <a:cubicBezTo>
                  <a:pt x="26353" y="568"/>
                  <a:pt x="21016" y="1"/>
                  <a:pt x="17180" y="2803"/>
                </a:cubicBezTo>
                <a:cubicBezTo>
                  <a:pt x="15745" y="3870"/>
                  <a:pt x="14611" y="5338"/>
                  <a:pt x="13143" y="6405"/>
                </a:cubicBezTo>
                <a:cubicBezTo>
                  <a:pt x="10942" y="8040"/>
                  <a:pt x="8140" y="8640"/>
                  <a:pt x="5671" y="9741"/>
                </a:cubicBezTo>
                <a:cubicBezTo>
                  <a:pt x="3336" y="10842"/>
                  <a:pt x="1335" y="13210"/>
                  <a:pt x="1" y="15912"/>
                </a:cubicBezTo>
                <a:lnTo>
                  <a:pt x="44032" y="15912"/>
                </a:lnTo>
                <a:lnTo>
                  <a:pt x="85128" y="15912"/>
                </a:lnTo>
                <a:cubicBezTo>
                  <a:pt x="83727" y="14678"/>
                  <a:pt x="82526" y="13244"/>
                  <a:pt x="81192" y="1197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4" name="Google Shape;254;p28"/>
          <p:cNvSpPr/>
          <p:nvPr/>
        </p:nvSpPr>
        <p:spPr>
          <a:xfrm rot="10800000" flipH="1">
            <a:off x="-615684" y="-337073"/>
            <a:ext cx="3275626" cy="709303"/>
          </a:xfrm>
          <a:custGeom>
            <a:avLst/>
            <a:gdLst/>
            <a:ahLst/>
            <a:cxnLst/>
            <a:rect l="l" t="t" r="r" b="b"/>
            <a:pathLst>
              <a:path w="89965" h="19481" extrusionOk="0">
                <a:moveTo>
                  <a:pt x="734" y="17279"/>
                </a:moveTo>
                <a:cubicBezTo>
                  <a:pt x="4237" y="9807"/>
                  <a:pt x="10208" y="2335"/>
                  <a:pt x="19314" y="2902"/>
                </a:cubicBezTo>
                <a:cubicBezTo>
                  <a:pt x="24285" y="3169"/>
                  <a:pt x="28854" y="5938"/>
                  <a:pt x="33291" y="7973"/>
                </a:cubicBezTo>
                <a:cubicBezTo>
                  <a:pt x="37160" y="9774"/>
                  <a:pt x="41263" y="11075"/>
                  <a:pt x="45500" y="11375"/>
                </a:cubicBezTo>
                <a:cubicBezTo>
                  <a:pt x="49336" y="11742"/>
                  <a:pt x="52972" y="10808"/>
                  <a:pt x="56341" y="8973"/>
                </a:cubicBezTo>
                <a:cubicBezTo>
                  <a:pt x="60010" y="7005"/>
                  <a:pt x="63179" y="4203"/>
                  <a:pt x="67215" y="3036"/>
                </a:cubicBezTo>
                <a:cubicBezTo>
                  <a:pt x="77823" y="0"/>
                  <a:pt x="84961" y="11475"/>
                  <a:pt x="89198" y="19147"/>
                </a:cubicBezTo>
                <a:cubicBezTo>
                  <a:pt x="89398" y="19481"/>
                  <a:pt x="89965" y="19181"/>
                  <a:pt x="89731" y="18814"/>
                </a:cubicBezTo>
                <a:cubicBezTo>
                  <a:pt x="85628" y="11308"/>
                  <a:pt x="80491" y="2936"/>
                  <a:pt x="71051" y="2035"/>
                </a:cubicBezTo>
                <a:cubicBezTo>
                  <a:pt x="66882" y="1668"/>
                  <a:pt x="63146" y="3936"/>
                  <a:pt x="59810" y="6038"/>
                </a:cubicBezTo>
                <a:cubicBezTo>
                  <a:pt x="55273" y="8973"/>
                  <a:pt x="51037" y="10975"/>
                  <a:pt x="45533" y="10708"/>
                </a:cubicBezTo>
                <a:cubicBezTo>
                  <a:pt x="40163" y="10441"/>
                  <a:pt x="35159" y="8139"/>
                  <a:pt x="30356" y="5838"/>
                </a:cubicBezTo>
                <a:cubicBezTo>
                  <a:pt x="26186" y="3870"/>
                  <a:pt x="21950" y="2002"/>
                  <a:pt x="17246" y="2168"/>
                </a:cubicBezTo>
                <a:cubicBezTo>
                  <a:pt x="9007" y="2469"/>
                  <a:pt x="3403" y="10174"/>
                  <a:pt x="234" y="16879"/>
                </a:cubicBezTo>
                <a:cubicBezTo>
                  <a:pt x="1" y="17346"/>
                  <a:pt x="568" y="17646"/>
                  <a:pt x="734" y="1727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5" name="Google Shape;255;p28"/>
          <p:cNvSpPr txBox="1">
            <a:spLocks noGrp="1"/>
          </p:cNvSpPr>
          <p:nvPr>
            <p:ph type="title"/>
          </p:nvPr>
        </p:nvSpPr>
        <p:spPr>
          <a:xfrm>
            <a:off x="713250" y="469500"/>
            <a:ext cx="7717500" cy="453900"/>
          </a:xfrm>
          <a:prstGeom prst="rect">
            <a:avLst/>
          </a:prstGeom>
        </p:spPr>
        <p:txBody>
          <a:bodyPr spcFirstLastPara="1" wrap="square" lIns="0" tIns="0" rIns="0" bIns="0" anchor="t" anchorCtr="0">
            <a:noAutofit/>
          </a:bodyPr>
          <a:lstStyle>
            <a:lvl1pPr lvl="0" algn="ctr" rtl="0">
              <a:spcBef>
                <a:spcPts val="0"/>
              </a:spcBef>
              <a:spcAft>
                <a:spcPts val="0"/>
              </a:spcAft>
              <a:buSzPts val="2800"/>
              <a:buNone/>
              <a:defRPr sz="3100">
                <a:latin typeface="Commissioner ExtraBold"/>
                <a:ea typeface="Commissioner ExtraBold"/>
                <a:cs typeface="Commissioner ExtraBold"/>
                <a:sym typeface="Commissioner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56" name="Google Shape;256;p28"/>
          <p:cNvSpPr txBox="1">
            <a:spLocks noGrp="1"/>
          </p:cNvSpPr>
          <p:nvPr>
            <p:ph type="subTitle" idx="1"/>
          </p:nvPr>
        </p:nvSpPr>
        <p:spPr>
          <a:xfrm>
            <a:off x="867525" y="3674950"/>
            <a:ext cx="1920300" cy="411600"/>
          </a:xfrm>
          <a:prstGeom prst="rect">
            <a:avLst/>
          </a:prstGeom>
          <a:noFill/>
        </p:spPr>
        <p:txBody>
          <a:bodyPr spcFirstLastPara="1" wrap="square" lIns="0" tIns="0" rIns="0" bIns="0" anchor="ctr" anchorCtr="0">
            <a:noAutofit/>
          </a:bodyPr>
          <a:lstStyle>
            <a:lvl1pPr marL="0" marR="0" lvl="0" indent="0" algn="ctr" rtl="0">
              <a:lnSpc>
                <a:spcPct val="100000"/>
              </a:lnSpc>
              <a:spcBef>
                <a:spcPts val="0"/>
              </a:spcBef>
              <a:spcAft>
                <a:spcPts val="0"/>
              </a:spcAft>
              <a:buClr>
                <a:schemeClr val="dk1"/>
              </a:buClr>
              <a:buSzPts val="2100"/>
              <a:buFont typeface="Bebas Neue"/>
              <a:buNone/>
              <a:defRPr sz="2000" b="1">
                <a:solidFill>
                  <a:schemeClr val="lt2"/>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57" name="Google Shape;257;p28"/>
          <p:cNvSpPr txBox="1">
            <a:spLocks noGrp="1"/>
          </p:cNvSpPr>
          <p:nvPr>
            <p:ph type="subTitle" idx="2"/>
          </p:nvPr>
        </p:nvSpPr>
        <p:spPr>
          <a:xfrm>
            <a:off x="867525" y="4132275"/>
            <a:ext cx="1920300" cy="454500"/>
          </a:xfrm>
          <a:prstGeom prst="rect">
            <a:avLst/>
          </a:prstGeom>
          <a:ln>
            <a:noFill/>
          </a:ln>
        </p:spPr>
        <p:txBody>
          <a:bodyPr spcFirstLastPara="1" wrap="square" lIns="0" tIns="0" rIns="0" bIns="0" anchor="t" anchorCtr="0">
            <a:noAutofit/>
          </a:bodyPr>
          <a:lstStyle>
            <a:lvl1pPr marL="0" lvl="0" indent="0" algn="ctr" rtl="0">
              <a:lnSpc>
                <a:spcPct val="100000"/>
              </a:lnSpc>
              <a:spcBef>
                <a:spcPts val="0"/>
              </a:spcBef>
              <a:spcAft>
                <a:spcPts val="0"/>
              </a:spcAft>
              <a:buSzPts val="1600"/>
              <a:buNone/>
              <a:defRPr sz="14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58" name="Google Shape;258;p28"/>
          <p:cNvSpPr txBox="1">
            <a:spLocks noGrp="1"/>
          </p:cNvSpPr>
          <p:nvPr>
            <p:ph type="subTitle" idx="3"/>
          </p:nvPr>
        </p:nvSpPr>
        <p:spPr>
          <a:xfrm>
            <a:off x="6319938" y="4132275"/>
            <a:ext cx="1920300" cy="457200"/>
          </a:xfrm>
          <a:prstGeom prst="rect">
            <a:avLst/>
          </a:prstGeom>
          <a:ln>
            <a:noFill/>
          </a:ln>
        </p:spPr>
        <p:txBody>
          <a:bodyPr spcFirstLastPara="1" wrap="square" lIns="0" tIns="0" rIns="0" bIns="0" anchor="t" anchorCtr="0">
            <a:noAutofit/>
          </a:bodyPr>
          <a:lstStyle>
            <a:lvl1pPr marL="0" lvl="0" indent="0" algn="ctr" rtl="0">
              <a:lnSpc>
                <a:spcPct val="100000"/>
              </a:lnSpc>
              <a:spcBef>
                <a:spcPts val="0"/>
              </a:spcBef>
              <a:spcAft>
                <a:spcPts val="0"/>
              </a:spcAft>
              <a:buSzPts val="1600"/>
              <a:buNone/>
              <a:defRPr sz="14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59" name="Google Shape;259;p28"/>
          <p:cNvSpPr txBox="1">
            <a:spLocks noGrp="1"/>
          </p:cNvSpPr>
          <p:nvPr>
            <p:ph type="subTitle" idx="4"/>
          </p:nvPr>
        </p:nvSpPr>
        <p:spPr>
          <a:xfrm>
            <a:off x="6319950" y="3674950"/>
            <a:ext cx="1920300" cy="411600"/>
          </a:xfrm>
          <a:prstGeom prst="rect">
            <a:avLst/>
          </a:prstGeom>
          <a:noFill/>
        </p:spPr>
        <p:txBody>
          <a:bodyPr spcFirstLastPara="1" wrap="square" lIns="0" tIns="0" rIns="0" bIns="0" anchor="ctr" anchorCtr="0">
            <a:noAutofit/>
          </a:bodyPr>
          <a:lstStyle>
            <a:lvl1pPr marL="0" marR="0" lvl="0" indent="0" algn="ctr" rtl="0">
              <a:lnSpc>
                <a:spcPct val="100000"/>
              </a:lnSpc>
              <a:spcBef>
                <a:spcPts val="0"/>
              </a:spcBef>
              <a:spcAft>
                <a:spcPts val="0"/>
              </a:spcAft>
              <a:buClr>
                <a:schemeClr val="dk1"/>
              </a:buClr>
              <a:buSzPts val="2100"/>
              <a:buFont typeface="Bebas Neue"/>
              <a:buNone/>
              <a:defRPr sz="2000" b="1">
                <a:solidFill>
                  <a:schemeClr val="lt2"/>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60" name="Google Shape;260;p28"/>
          <p:cNvSpPr txBox="1">
            <a:spLocks noGrp="1"/>
          </p:cNvSpPr>
          <p:nvPr>
            <p:ph type="subTitle" idx="5"/>
          </p:nvPr>
        </p:nvSpPr>
        <p:spPr>
          <a:xfrm>
            <a:off x="3593731" y="4132275"/>
            <a:ext cx="1920300" cy="457200"/>
          </a:xfrm>
          <a:prstGeom prst="rect">
            <a:avLst/>
          </a:prstGeom>
          <a:ln>
            <a:noFill/>
          </a:ln>
        </p:spPr>
        <p:txBody>
          <a:bodyPr spcFirstLastPara="1" wrap="square" lIns="0" tIns="0" rIns="0" bIns="0" anchor="t" anchorCtr="0">
            <a:noAutofit/>
          </a:bodyPr>
          <a:lstStyle>
            <a:lvl1pPr marL="0" lvl="0" indent="0" algn="ctr" rtl="0">
              <a:lnSpc>
                <a:spcPct val="100000"/>
              </a:lnSpc>
              <a:spcBef>
                <a:spcPts val="0"/>
              </a:spcBef>
              <a:spcAft>
                <a:spcPts val="0"/>
              </a:spcAft>
              <a:buSzPts val="1600"/>
              <a:buNone/>
              <a:defRPr sz="14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61" name="Google Shape;261;p28"/>
          <p:cNvSpPr txBox="1">
            <a:spLocks noGrp="1"/>
          </p:cNvSpPr>
          <p:nvPr>
            <p:ph type="subTitle" idx="6"/>
          </p:nvPr>
        </p:nvSpPr>
        <p:spPr>
          <a:xfrm>
            <a:off x="3593592" y="3674950"/>
            <a:ext cx="1920300" cy="411600"/>
          </a:xfrm>
          <a:prstGeom prst="rect">
            <a:avLst/>
          </a:prstGeom>
          <a:noFill/>
        </p:spPr>
        <p:txBody>
          <a:bodyPr spcFirstLastPara="1" wrap="square" lIns="0" tIns="0" rIns="0" bIns="0" anchor="ctr" anchorCtr="0">
            <a:noAutofit/>
          </a:bodyPr>
          <a:lstStyle>
            <a:lvl1pPr marL="0" marR="0" lvl="0" indent="0" algn="ctr" rtl="0">
              <a:lnSpc>
                <a:spcPct val="100000"/>
              </a:lnSpc>
              <a:spcBef>
                <a:spcPts val="0"/>
              </a:spcBef>
              <a:spcAft>
                <a:spcPts val="0"/>
              </a:spcAft>
              <a:buClr>
                <a:schemeClr val="dk1"/>
              </a:buClr>
              <a:buSzPts val="2100"/>
              <a:buFont typeface="Bebas Neue"/>
              <a:buNone/>
              <a:defRPr sz="2000" b="1">
                <a:solidFill>
                  <a:schemeClr val="lt2"/>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62" name="Google Shape;262;p28"/>
          <p:cNvSpPr txBox="1">
            <a:spLocks noGrp="1"/>
          </p:cNvSpPr>
          <p:nvPr>
            <p:ph type="subTitle" idx="7"/>
          </p:nvPr>
        </p:nvSpPr>
        <p:spPr>
          <a:xfrm>
            <a:off x="867525" y="1984248"/>
            <a:ext cx="1920300" cy="411600"/>
          </a:xfrm>
          <a:prstGeom prst="rect">
            <a:avLst/>
          </a:prstGeom>
          <a:noFill/>
        </p:spPr>
        <p:txBody>
          <a:bodyPr spcFirstLastPara="1" wrap="square" lIns="0" tIns="0" rIns="0" bIns="0" anchor="ctr" anchorCtr="0">
            <a:noAutofit/>
          </a:bodyPr>
          <a:lstStyle>
            <a:lvl1pPr marL="0" marR="0" lvl="0" indent="0" algn="ctr" rtl="0">
              <a:lnSpc>
                <a:spcPct val="100000"/>
              </a:lnSpc>
              <a:spcBef>
                <a:spcPts val="0"/>
              </a:spcBef>
              <a:spcAft>
                <a:spcPts val="0"/>
              </a:spcAft>
              <a:buClr>
                <a:schemeClr val="dk1"/>
              </a:buClr>
              <a:buSzPts val="2100"/>
              <a:buFont typeface="Bebas Neue"/>
              <a:buNone/>
              <a:defRPr sz="2000" b="1">
                <a:solidFill>
                  <a:schemeClr val="lt2"/>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63" name="Google Shape;263;p28"/>
          <p:cNvSpPr txBox="1">
            <a:spLocks noGrp="1"/>
          </p:cNvSpPr>
          <p:nvPr>
            <p:ph type="subTitle" idx="8"/>
          </p:nvPr>
        </p:nvSpPr>
        <p:spPr>
          <a:xfrm>
            <a:off x="867525" y="2435276"/>
            <a:ext cx="1920300" cy="451200"/>
          </a:xfrm>
          <a:prstGeom prst="rect">
            <a:avLst/>
          </a:prstGeom>
          <a:ln>
            <a:noFill/>
          </a:ln>
        </p:spPr>
        <p:txBody>
          <a:bodyPr spcFirstLastPara="1" wrap="square" lIns="0" tIns="0" rIns="0" bIns="0" anchor="t" anchorCtr="0">
            <a:noAutofit/>
          </a:bodyPr>
          <a:lstStyle>
            <a:lvl1pPr marL="0" lvl="0" indent="0" algn="ctr" rtl="0">
              <a:lnSpc>
                <a:spcPct val="100000"/>
              </a:lnSpc>
              <a:spcBef>
                <a:spcPts val="0"/>
              </a:spcBef>
              <a:spcAft>
                <a:spcPts val="0"/>
              </a:spcAft>
              <a:buSzPts val="1600"/>
              <a:buNone/>
              <a:defRPr sz="14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64" name="Google Shape;264;p28"/>
          <p:cNvSpPr txBox="1">
            <a:spLocks noGrp="1"/>
          </p:cNvSpPr>
          <p:nvPr>
            <p:ph type="subTitle" idx="9"/>
          </p:nvPr>
        </p:nvSpPr>
        <p:spPr>
          <a:xfrm>
            <a:off x="6319947" y="2433875"/>
            <a:ext cx="1920300" cy="453900"/>
          </a:xfrm>
          <a:prstGeom prst="rect">
            <a:avLst/>
          </a:prstGeom>
          <a:ln>
            <a:noFill/>
          </a:ln>
        </p:spPr>
        <p:txBody>
          <a:bodyPr spcFirstLastPara="1" wrap="square" lIns="0" tIns="0" rIns="0" bIns="0" anchor="t" anchorCtr="0">
            <a:noAutofit/>
          </a:bodyPr>
          <a:lstStyle>
            <a:lvl1pPr marL="0" lvl="0" indent="0" algn="ctr" rtl="0">
              <a:lnSpc>
                <a:spcPct val="100000"/>
              </a:lnSpc>
              <a:spcBef>
                <a:spcPts val="0"/>
              </a:spcBef>
              <a:spcAft>
                <a:spcPts val="0"/>
              </a:spcAft>
              <a:buSzPts val="1600"/>
              <a:buNone/>
              <a:defRPr sz="14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65" name="Google Shape;265;p28"/>
          <p:cNvSpPr txBox="1">
            <a:spLocks noGrp="1"/>
          </p:cNvSpPr>
          <p:nvPr>
            <p:ph type="subTitle" idx="13"/>
          </p:nvPr>
        </p:nvSpPr>
        <p:spPr>
          <a:xfrm>
            <a:off x="6319938" y="1980906"/>
            <a:ext cx="1920300" cy="411600"/>
          </a:xfrm>
          <a:prstGeom prst="rect">
            <a:avLst/>
          </a:prstGeom>
          <a:noFill/>
        </p:spPr>
        <p:txBody>
          <a:bodyPr spcFirstLastPara="1" wrap="square" lIns="0" tIns="0" rIns="0" bIns="0" anchor="ctr" anchorCtr="0">
            <a:noAutofit/>
          </a:bodyPr>
          <a:lstStyle>
            <a:lvl1pPr marL="0" marR="0" lvl="0" indent="0" algn="ctr" rtl="0">
              <a:lnSpc>
                <a:spcPct val="100000"/>
              </a:lnSpc>
              <a:spcBef>
                <a:spcPts val="0"/>
              </a:spcBef>
              <a:spcAft>
                <a:spcPts val="0"/>
              </a:spcAft>
              <a:buClr>
                <a:schemeClr val="dk1"/>
              </a:buClr>
              <a:buSzPts val="2100"/>
              <a:buFont typeface="Bebas Neue"/>
              <a:buNone/>
              <a:defRPr sz="2000" b="1">
                <a:solidFill>
                  <a:schemeClr val="lt2"/>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66" name="Google Shape;266;p28"/>
          <p:cNvSpPr txBox="1">
            <a:spLocks noGrp="1"/>
          </p:cNvSpPr>
          <p:nvPr>
            <p:ph type="subTitle" idx="14"/>
          </p:nvPr>
        </p:nvSpPr>
        <p:spPr>
          <a:xfrm>
            <a:off x="3593736" y="2433875"/>
            <a:ext cx="1920300" cy="453900"/>
          </a:xfrm>
          <a:prstGeom prst="rect">
            <a:avLst/>
          </a:prstGeom>
          <a:ln>
            <a:noFill/>
          </a:ln>
        </p:spPr>
        <p:txBody>
          <a:bodyPr spcFirstLastPara="1" wrap="square" lIns="0" tIns="0" rIns="0" bIns="0" anchor="t" anchorCtr="0">
            <a:noAutofit/>
          </a:bodyPr>
          <a:lstStyle>
            <a:lvl1pPr marL="0" lvl="0" indent="0" algn="ctr" rtl="0">
              <a:lnSpc>
                <a:spcPct val="100000"/>
              </a:lnSpc>
              <a:spcBef>
                <a:spcPts val="0"/>
              </a:spcBef>
              <a:spcAft>
                <a:spcPts val="0"/>
              </a:spcAft>
              <a:buSzPts val="1600"/>
              <a:buNone/>
              <a:defRPr sz="14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67" name="Google Shape;267;p28"/>
          <p:cNvSpPr txBox="1">
            <a:spLocks noGrp="1"/>
          </p:cNvSpPr>
          <p:nvPr>
            <p:ph type="subTitle" idx="15"/>
          </p:nvPr>
        </p:nvSpPr>
        <p:spPr>
          <a:xfrm>
            <a:off x="3593592" y="1980906"/>
            <a:ext cx="1920300" cy="411600"/>
          </a:xfrm>
          <a:prstGeom prst="rect">
            <a:avLst/>
          </a:prstGeom>
          <a:noFill/>
        </p:spPr>
        <p:txBody>
          <a:bodyPr spcFirstLastPara="1" wrap="square" lIns="0" tIns="0" rIns="0" bIns="0" anchor="ctr" anchorCtr="0">
            <a:noAutofit/>
          </a:bodyPr>
          <a:lstStyle>
            <a:lvl1pPr marL="0" marR="0" lvl="0" indent="0" algn="ctr" rtl="0">
              <a:lnSpc>
                <a:spcPct val="100000"/>
              </a:lnSpc>
              <a:spcBef>
                <a:spcPts val="0"/>
              </a:spcBef>
              <a:spcAft>
                <a:spcPts val="0"/>
              </a:spcAft>
              <a:buClr>
                <a:schemeClr val="dk1"/>
              </a:buClr>
              <a:buSzPts val="2100"/>
              <a:buFont typeface="Bebas Neue"/>
              <a:buNone/>
              <a:defRPr sz="2000" b="1">
                <a:solidFill>
                  <a:schemeClr val="lt2"/>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68" name="Google Shape;268;p2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ext 4">
  <p:cSld name="CUSTOM_15">
    <p:spTree>
      <p:nvGrpSpPr>
        <p:cNvPr id="1" name="Shape 269"/>
        <p:cNvGrpSpPr/>
        <p:nvPr/>
      </p:nvGrpSpPr>
      <p:grpSpPr>
        <a:xfrm>
          <a:off x="0" y="0"/>
          <a:ext cx="0" cy="0"/>
          <a:chOff x="0" y="0"/>
          <a:chExt cx="0" cy="0"/>
        </a:xfrm>
      </p:grpSpPr>
      <p:sp>
        <p:nvSpPr>
          <p:cNvPr id="270" name="Google Shape;270;p29"/>
          <p:cNvSpPr/>
          <p:nvPr/>
        </p:nvSpPr>
        <p:spPr>
          <a:xfrm>
            <a:off x="80725" y="-1252900"/>
            <a:ext cx="3222108" cy="2328758"/>
          </a:xfrm>
          <a:custGeom>
            <a:avLst/>
            <a:gdLst/>
            <a:ahLst/>
            <a:cxnLst/>
            <a:rect l="l" t="t" r="r" b="b"/>
            <a:pathLst>
              <a:path w="37294" h="26954" extrusionOk="0">
                <a:moveTo>
                  <a:pt x="37060" y="8807"/>
                </a:moveTo>
                <a:cubicBezTo>
                  <a:pt x="36994" y="7840"/>
                  <a:pt x="36727" y="6872"/>
                  <a:pt x="36193" y="6138"/>
                </a:cubicBezTo>
                <a:cubicBezTo>
                  <a:pt x="32390" y="668"/>
                  <a:pt x="24718" y="7406"/>
                  <a:pt x="20282" y="3303"/>
                </a:cubicBezTo>
                <a:cubicBezTo>
                  <a:pt x="18180" y="1268"/>
                  <a:pt x="17546" y="1"/>
                  <a:pt x="14111" y="1068"/>
                </a:cubicBezTo>
                <a:cubicBezTo>
                  <a:pt x="11342" y="1902"/>
                  <a:pt x="8940" y="4270"/>
                  <a:pt x="8507" y="7206"/>
                </a:cubicBezTo>
                <a:cubicBezTo>
                  <a:pt x="8240" y="8707"/>
                  <a:pt x="8507" y="10275"/>
                  <a:pt x="8407" y="11842"/>
                </a:cubicBezTo>
                <a:cubicBezTo>
                  <a:pt x="8373" y="12743"/>
                  <a:pt x="8206" y="13644"/>
                  <a:pt x="7706" y="14411"/>
                </a:cubicBezTo>
                <a:cubicBezTo>
                  <a:pt x="6272" y="16813"/>
                  <a:pt x="2836" y="17280"/>
                  <a:pt x="1435" y="19715"/>
                </a:cubicBezTo>
                <a:cubicBezTo>
                  <a:pt x="1" y="22350"/>
                  <a:pt x="2269" y="25986"/>
                  <a:pt x="5238" y="26453"/>
                </a:cubicBezTo>
                <a:cubicBezTo>
                  <a:pt x="8206" y="26953"/>
                  <a:pt x="11209" y="25085"/>
                  <a:pt x="12876" y="22550"/>
                </a:cubicBezTo>
                <a:cubicBezTo>
                  <a:pt x="13911" y="20916"/>
                  <a:pt x="14611" y="19048"/>
                  <a:pt x="16045" y="17747"/>
                </a:cubicBezTo>
                <a:cubicBezTo>
                  <a:pt x="17880" y="16145"/>
                  <a:pt x="20482" y="15912"/>
                  <a:pt x="22984" y="16145"/>
                </a:cubicBezTo>
                <a:cubicBezTo>
                  <a:pt x="23351" y="16179"/>
                  <a:pt x="23684" y="16212"/>
                  <a:pt x="24051" y="16246"/>
                </a:cubicBezTo>
                <a:cubicBezTo>
                  <a:pt x="26853" y="16579"/>
                  <a:pt x="29722" y="17146"/>
                  <a:pt x="32357" y="16145"/>
                </a:cubicBezTo>
                <a:cubicBezTo>
                  <a:pt x="35326" y="15011"/>
                  <a:pt x="37294" y="11876"/>
                  <a:pt x="37060" y="880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 name="Google Shape;271;p29"/>
          <p:cNvSpPr/>
          <p:nvPr/>
        </p:nvSpPr>
        <p:spPr>
          <a:xfrm flipH="1">
            <a:off x="3975925" y="4354225"/>
            <a:ext cx="5193507" cy="970812"/>
          </a:xfrm>
          <a:custGeom>
            <a:avLst/>
            <a:gdLst/>
            <a:ahLst/>
            <a:cxnLst/>
            <a:rect l="l" t="t" r="r" b="b"/>
            <a:pathLst>
              <a:path w="85129" h="15913" extrusionOk="0">
                <a:moveTo>
                  <a:pt x="81192" y="11976"/>
                </a:moveTo>
                <a:cubicBezTo>
                  <a:pt x="76022" y="6973"/>
                  <a:pt x="68016" y="4037"/>
                  <a:pt x="61511" y="7073"/>
                </a:cubicBezTo>
                <a:cubicBezTo>
                  <a:pt x="58643" y="8407"/>
                  <a:pt x="56207" y="10575"/>
                  <a:pt x="53005" y="11075"/>
                </a:cubicBezTo>
                <a:cubicBezTo>
                  <a:pt x="51437" y="11342"/>
                  <a:pt x="49803" y="11242"/>
                  <a:pt x="48202" y="10975"/>
                </a:cubicBezTo>
                <a:cubicBezTo>
                  <a:pt x="46434" y="10608"/>
                  <a:pt x="44666" y="10008"/>
                  <a:pt x="43031" y="9241"/>
                </a:cubicBezTo>
                <a:cubicBezTo>
                  <a:pt x="38795" y="7239"/>
                  <a:pt x="34992" y="4304"/>
                  <a:pt x="30689" y="2403"/>
                </a:cubicBezTo>
                <a:cubicBezTo>
                  <a:pt x="26353" y="568"/>
                  <a:pt x="21016" y="1"/>
                  <a:pt x="17180" y="2803"/>
                </a:cubicBezTo>
                <a:cubicBezTo>
                  <a:pt x="15745" y="3870"/>
                  <a:pt x="14611" y="5338"/>
                  <a:pt x="13143" y="6405"/>
                </a:cubicBezTo>
                <a:cubicBezTo>
                  <a:pt x="10942" y="8040"/>
                  <a:pt x="8140" y="8640"/>
                  <a:pt x="5671" y="9741"/>
                </a:cubicBezTo>
                <a:cubicBezTo>
                  <a:pt x="3336" y="10842"/>
                  <a:pt x="1335" y="13210"/>
                  <a:pt x="1" y="15912"/>
                </a:cubicBezTo>
                <a:lnTo>
                  <a:pt x="44032" y="15912"/>
                </a:lnTo>
                <a:lnTo>
                  <a:pt x="85128" y="15912"/>
                </a:lnTo>
                <a:cubicBezTo>
                  <a:pt x="83727" y="14678"/>
                  <a:pt x="82526" y="13244"/>
                  <a:pt x="81192" y="1197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 name="Google Shape;272;p29"/>
          <p:cNvSpPr/>
          <p:nvPr/>
        </p:nvSpPr>
        <p:spPr>
          <a:xfrm rot="9900048">
            <a:off x="-185655" y="66977"/>
            <a:ext cx="2914762" cy="508641"/>
          </a:xfrm>
          <a:custGeom>
            <a:avLst/>
            <a:gdLst/>
            <a:ahLst/>
            <a:cxnLst/>
            <a:rect l="l" t="t" r="r" b="b"/>
            <a:pathLst>
              <a:path w="89965" h="19481" extrusionOk="0">
                <a:moveTo>
                  <a:pt x="734" y="17279"/>
                </a:moveTo>
                <a:cubicBezTo>
                  <a:pt x="4237" y="9807"/>
                  <a:pt x="10208" y="2335"/>
                  <a:pt x="19314" y="2902"/>
                </a:cubicBezTo>
                <a:cubicBezTo>
                  <a:pt x="24285" y="3169"/>
                  <a:pt x="28854" y="5938"/>
                  <a:pt x="33291" y="7973"/>
                </a:cubicBezTo>
                <a:cubicBezTo>
                  <a:pt x="37160" y="9774"/>
                  <a:pt x="41263" y="11075"/>
                  <a:pt x="45500" y="11375"/>
                </a:cubicBezTo>
                <a:cubicBezTo>
                  <a:pt x="49336" y="11742"/>
                  <a:pt x="52972" y="10808"/>
                  <a:pt x="56341" y="8973"/>
                </a:cubicBezTo>
                <a:cubicBezTo>
                  <a:pt x="60010" y="7005"/>
                  <a:pt x="63179" y="4203"/>
                  <a:pt x="67215" y="3036"/>
                </a:cubicBezTo>
                <a:cubicBezTo>
                  <a:pt x="77823" y="0"/>
                  <a:pt x="84961" y="11475"/>
                  <a:pt x="89198" y="19147"/>
                </a:cubicBezTo>
                <a:cubicBezTo>
                  <a:pt x="89398" y="19481"/>
                  <a:pt x="89965" y="19181"/>
                  <a:pt x="89731" y="18814"/>
                </a:cubicBezTo>
                <a:cubicBezTo>
                  <a:pt x="85628" y="11308"/>
                  <a:pt x="80491" y="2936"/>
                  <a:pt x="71051" y="2035"/>
                </a:cubicBezTo>
                <a:cubicBezTo>
                  <a:pt x="66882" y="1668"/>
                  <a:pt x="63146" y="3936"/>
                  <a:pt x="59810" y="6038"/>
                </a:cubicBezTo>
                <a:cubicBezTo>
                  <a:pt x="55273" y="8973"/>
                  <a:pt x="51037" y="10975"/>
                  <a:pt x="45533" y="10708"/>
                </a:cubicBezTo>
                <a:cubicBezTo>
                  <a:pt x="40163" y="10441"/>
                  <a:pt x="35159" y="8139"/>
                  <a:pt x="30356" y="5838"/>
                </a:cubicBezTo>
                <a:cubicBezTo>
                  <a:pt x="26186" y="3870"/>
                  <a:pt x="21950" y="2002"/>
                  <a:pt x="17246" y="2168"/>
                </a:cubicBezTo>
                <a:cubicBezTo>
                  <a:pt x="9007" y="2469"/>
                  <a:pt x="3403" y="10174"/>
                  <a:pt x="234" y="16879"/>
                </a:cubicBezTo>
                <a:cubicBezTo>
                  <a:pt x="1" y="17346"/>
                  <a:pt x="568" y="17646"/>
                  <a:pt x="734" y="1727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 name="Google Shape;273;p29"/>
          <p:cNvSpPr txBox="1">
            <a:spLocks noGrp="1"/>
          </p:cNvSpPr>
          <p:nvPr>
            <p:ph type="title"/>
          </p:nvPr>
        </p:nvSpPr>
        <p:spPr>
          <a:xfrm>
            <a:off x="1839288" y="2952375"/>
            <a:ext cx="5415000" cy="847200"/>
          </a:xfrm>
          <a:prstGeom prst="rect">
            <a:avLst/>
          </a:prstGeom>
        </p:spPr>
        <p:txBody>
          <a:bodyPr spcFirstLastPara="1" wrap="square" lIns="0" tIns="0" rIns="0" bIns="0" anchor="t" anchorCtr="0">
            <a:noAutofit/>
          </a:bodyPr>
          <a:lstStyle>
            <a:lvl1pPr lvl="0" rtl="0">
              <a:lnSpc>
                <a:spcPct val="90000"/>
              </a:lnSpc>
              <a:spcBef>
                <a:spcPts val="0"/>
              </a:spcBef>
              <a:spcAft>
                <a:spcPts val="0"/>
              </a:spcAft>
              <a:buSzPts val="5200"/>
              <a:buFont typeface="Commissioner"/>
              <a:buNone/>
              <a:defRPr>
                <a:latin typeface="Commissioner ExtraBold"/>
                <a:ea typeface="Commissioner ExtraBold"/>
                <a:cs typeface="Commissioner ExtraBold"/>
                <a:sym typeface="Commissioner ExtraBold"/>
              </a:defRPr>
            </a:lvl1pPr>
            <a:lvl2pPr lvl="1" algn="ctr" rtl="0">
              <a:spcBef>
                <a:spcPts val="0"/>
              </a:spcBef>
              <a:spcAft>
                <a:spcPts val="0"/>
              </a:spcAft>
              <a:buSzPts val="5200"/>
              <a:buNone/>
              <a:defRPr sz="4200"/>
            </a:lvl2pPr>
            <a:lvl3pPr lvl="2" algn="ctr" rtl="0">
              <a:spcBef>
                <a:spcPts val="0"/>
              </a:spcBef>
              <a:spcAft>
                <a:spcPts val="0"/>
              </a:spcAft>
              <a:buSzPts val="5200"/>
              <a:buNone/>
              <a:defRPr sz="4200"/>
            </a:lvl3pPr>
            <a:lvl4pPr lvl="3" algn="ctr" rtl="0">
              <a:spcBef>
                <a:spcPts val="0"/>
              </a:spcBef>
              <a:spcAft>
                <a:spcPts val="0"/>
              </a:spcAft>
              <a:buSzPts val="5200"/>
              <a:buNone/>
              <a:defRPr sz="4200"/>
            </a:lvl4pPr>
            <a:lvl5pPr lvl="4" algn="ctr" rtl="0">
              <a:spcBef>
                <a:spcPts val="0"/>
              </a:spcBef>
              <a:spcAft>
                <a:spcPts val="0"/>
              </a:spcAft>
              <a:buSzPts val="5200"/>
              <a:buNone/>
              <a:defRPr sz="4200"/>
            </a:lvl5pPr>
            <a:lvl6pPr lvl="5" algn="ctr" rtl="0">
              <a:spcBef>
                <a:spcPts val="0"/>
              </a:spcBef>
              <a:spcAft>
                <a:spcPts val="0"/>
              </a:spcAft>
              <a:buSzPts val="5200"/>
              <a:buNone/>
              <a:defRPr sz="4200"/>
            </a:lvl6pPr>
            <a:lvl7pPr lvl="6" algn="ctr" rtl="0">
              <a:spcBef>
                <a:spcPts val="0"/>
              </a:spcBef>
              <a:spcAft>
                <a:spcPts val="0"/>
              </a:spcAft>
              <a:buSzPts val="5200"/>
              <a:buNone/>
              <a:defRPr sz="4200"/>
            </a:lvl7pPr>
            <a:lvl8pPr lvl="7" algn="ctr" rtl="0">
              <a:spcBef>
                <a:spcPts val="0"/>
              </a:spcBef>
              <a:spcAft>
                <a:spcPts val="0"/>
              </a:spcAft>
              <a:buSzPts val="5200"/>
              <a:buNone/>
              <a:defRPr sz="4200"/>
            </a:lvl8pPr>
            <a:lvl9pPr lvl="8" algn="ctr" rtl="0">
              <a:spcBef>
                <a:spcPts val="0"/>
              </a:spcBef>
              <a:spcAft>
                <a:spcPts val="0"/>
              </a:spcAft>
              <a:buSzPts val="5200"/>
              <a:buNone/>
              <a:defRPr sz="4200"/>
            </a:lvl9pPr>
          </a:lstStyle>
          <a:p>
            <a:endParaRPr/>
          </a:p>
        </p:txBody>
      </p:sp>
      <p:sp>
        <p:nvSpPr>
          <p:cNvPr id="274" name="Google Shape;274;p29"/>
          <p:cNvSpPr txBox="1">
            <a:spLocks noGrp="1"/>
          </p:cNvSpPr>
          <p:nvPr>
            <p:ph type="subTitle" idx="1"/>
          </p:nvPr>
        </p:nvSpPr>
        <p:spPr>
          <a:xfrm>
            <a:off x="2374938" y="3885002"/>
            <a:ext cx="4343700" cy="7743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21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75" name="Google Shape;275;p29"/>
          <p:cNvSpPr/>
          <p:nvPr/>
        </p:nvSpPr>
        <p:spPr>
          <a:xfrm>
            <a:off x="8217375" y="3969600"/>
            <a:ext cx="701350" cy="689700"/>
          </a:xfrm>
          <a:custGeom>
            <a:avLst/>
            <a:gdLst/>
            <a:ahLst/>
            <a:cxnLst/>
            <a:rect l="l" t="t" r="r" b="b"/>
            <a:pathLst>
              <a:path w="28054" h="27588" extrusionOk="0">
                <a:moveTo>
                  <a:pt x="20915" y="1969"/>
                </a:moveTo>
                <a:cubicBezTo>
                  <a:pt x="20548" y="1635"/>
                  <a:pt x="20114" y="1302"/>
                  <a:pt x="19647" y="1035"/>
                </a:cubicBezTo>
                <a:cubicBezTo>
                  <a:pt x="17779" y="1"/>
                  <a:pt x="15244" y="168"/>
                  <a:pt x="13576" y="1535"/>
                </a:cubicBezTo>
                <a:cubicBezTo>
                  <a:pt x="11608" y="3070"/>
                  <a:pt x="10608" y="5805"/>
                  <a:pt x="9707" y="8040"/>
                </a:cubicBezTo>
                <a:cubicBezTo>
                  <a:pt x="9640" y="8173"/>
                  <a:pt x="9607" y="8240"/>
                  <a:pt x="9574" y="8374"/>
                </a:cubicBezTo>
                <a:cubicBezTo>
                  <a:pt x="8573" y="10809"/>
                  <a:pt x="7305" y="12043"/>
                  <a:pt x="4970" y="13411"/>
                </a:cubicBezTo>
                <a:cubicBezTo>
                  <a:pt x="4136" y="13911"/>
                  <a:pt x="3236" y="14411"/>
                  <a:pt x="2569" y="15145"/>
                </a:cubicBezTo>
                <a:cubicBezTo>
                  <a:pt x="0" y="17714"/>
                  <a:pt x="934" y="22417"/>
                  <a:pt x="3769" y="24685"/>
                </a:cubicBezTo>
                <a:cubicBezTo>
                  <a:pt x="7439" y="27587"/>
                  <a:pt x="12876" y="26853"/>
                  <a:pt x="17179" y="25019"/>
                </a:cubicBezTo>
                <a:cubicBezTo>
                  <a:pt x="17980" y="24685"/>
                  <a:pt x="18747" y="24318"/>
                  <a:pt x="19481" y="23885"/>
                </a:cubicBezTo>
                <a:cubicBezTo>
                  <a:pt x="21182" y="22917"/>
                  <a:pt x="22783" y="21750"/>
                  <a:pt x="23984" y="20215"/>
                </a:cubicBezTo>
                <a:cubicBezTo>
                  <a:pt x="28053" y="14978"/>
                  <a:pt x="25652" y="6072"/>
                  <a:pt x="20915" y="196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 name="Google Shape;276;p2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Numbers and text">
  <p:cSld name="CUSTOM_16">
    <p:spTree>
      <p:nvGrpSpPr>
        <p:cNvPr id="1" name="Shape 277"/>
        <p:cNvGrpSpPr/>
        <p:nvPr/>
      </p:nvGrpSpPr>
      <p:grpSpPr>
        <a:xfrm>
          <a:off x="0" y="0"/>
          <a:ext cx="0" cy="0"/>
          <a:chOff x="0" y="0"/>
          <a:chExt cx="0" cy="0"/>
        </a:xfrm>
      </p:grpSpPr>
      <p:sp>
        <p:nvSpPr>
          <p:cNvPr id="278" name="Google Shape;278;p30"/>
          <p:cNvSpPr/>
          <p:nvPr/>
        </p:nvSpPr>
        <p:spPr>
          <a:xfrm>
            <a:off x="6027075" y="3051700"/>
            <a:ext cx="3718119" cy="2687246"/>
          </a:xfrm>
          <a:custGeom>
            <a:avLst/>
            <a:gdLst/>
            <a:ahLst/>
            <a:cxnLst/>
            <a:rect l="l" t="t" r="r" b="b"/>
            <a:pathLst>
              <a:path w="37294" h="26954" extrusionOk="0">
                <a:moveTo>
                  <a:pt x="37060" y="8807"/>
                </a:moveTo>
                <a:cubicBezTo>
                  <a:pt x="36994" y="7840"/>
                  <a:pt x="36727" y="6872"/>
                  <a:pt x="36193" y="6138"/>
                </a:cubicBezTo>
                <a:cubicBezTo>
                  <a:pt x="32390" y="668"/>
                  <a:pt x="24718" y="7406"/>
                  <a:pt x="20282" y="3303"/>
                </a:cubicBezTo>
                <a:cubicBezTo>
                  <a:pt x="18180" y="1268"/>
                  <a:pt x="17546" y="1"/>
                  <a:pt x="14111" y="1068"/>
                </a:cubicBezTo>
                <a:cubicBezTo>
                  <a:pt x="11342" y="1902"/>
                  <a:pt x="8940" y="4270"/>
                  <a:pt x="8507" y="7206"/>
                </a:cubicBezTo>
                <a:cubicBezTo>
                  <a:pt x="8240" y="8707"/>
                  <a:pt x="8507" y="10275"/>
                  <a:pt x="8407" y="11842"/>
                </a:cubicBezTo>
                <a:cubicBezTo>
                  <a:pt x="8373" y="12743"/>
                  <a:pt x="8206" y="13644"/>
                  <a:pt x="7706" y="14411"/>
                </a:cubicBezTo>
                <a:cubicBezTo>
                  <a:pt x="6272" y="16813"/>
                  <a:pt x="2836" y="17280"/>
                  <a:pt x="1435" y="19715"/>
                </a:cubicBezTo>
                <a:cubicBezTo>
                  <a:pt x="1" y="22350"/>
                  <a:pt x="2269" y="25986"/>
                  <a:pt x="5238" y="26453"/>
                </a:cubicBezTo>
                <a:cubicBezTo>
                  <a:pt x="8206" y="26953"/>
                  <a:pt x="11209" y="25085"/>
                  <a:pt x="12876" y="22550"/>
                </a:cubicBezTo>
                <a:cubicBezTo>
                  <a:pt x="13911" y="20916"/>
                  <a:pt x="14611" y="19048"/>
                  <a:pt x="16045" y="17747"/>
                </a:cubicBezTo>
                <a:cubicBezTo>
                  <a:pt x="17880" y="16145"/>
                  <a:pt x="20482" y="15912"/>
                  <a:pt x="22984" y="16145"/>
                </a:cubicBezTo>
                <a:cubicBezTo>
                  <a:pt x="23351" y="16179"/>
                  <a:pt x="23684" y="16212"/>
                  <a:pt x="24051" y="16246"/>
                </a:cubicBezTo>
                <a:cubicBezTo>
                  <a:pt x="26853" y="16579"/>
                  <a:pt x="29722" y="17146"/>
                  <a:pt x="32357" y="16145"/>
                </a:cubicBezTo>
                <a:cubicBezTo>
                  <a:pt x="35326" y="15011"/>
                  <a:pt x="37294" y="11876"/>
                  <a:pt x="37060" y="880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9" name="Google Shape;279;p30"/>
          <p:cNvSpPr/>
          <p:nvPr/>
        </p:nvSpPr>
        <p:spPr>
          <a:xfrm>
            <a:off x="-660780" y="2610576"/>
            <a:ext cx="1397159" cy="1373951"/>
          </a:xfrm>
          <a:custGeom>
            <a:avLst/>
            <a:gdLst/>
            <a:ahLst/>
            <a:cxnLst/>
            <a:rect l="l" t="t" r="r" b="b"/>
            <a:pathLst>
              <a:path w="28054" h="27588" extrusionOk="0">
                <a:moveTo>
                  <a:pt x="20915" y="1969"/>
                </a:moveTo>
                <a:cubicBezTo>
                  <a:pt x="20548" y="1635"/>
                  <a:pt x="20114" y="1302"/>
                  <a:pt x="19647" y="1035"/>
                </a:cubicBezTo>
                <a:cubicBezTo>
                  <a:pt x="17779" y="1"/>
                  <a:pt x="15244" y="168"/>
                  <a:pt x="13576" y="1535"/>
                </a:cubicBezTo>
                <a:cubicBezTo>
                  <a:pt x="11608" y="3070"/>
                  <a:pt x="10608" y="5805"/>
                  <a:pt x="9707" y="8040"/>
                </a:cubicBezTo>
                <a:cubicBezTo>
                  <a:pt x="9640" y="8173"/>
                  <a:pt x="9607" y="8240"/>
                  <a:pt x="9574" y="8374"/>
                </a:cubicBezTo>
                <a:cubicBezTo>
                  <a:pt x="8573" y="10809"/>
                  <a:pt x="7305" y="12043"/>
                  <a:pt x="4970" y="13411"/>
                </a:cubicBezTo>
                <a:cubicBezTo>
                  <a:pt x="4136" y="13911"/>
                  <a:pt x="3236" y="14411"/>
                  <a:pt x="2569" y="15145"/>
                </a:cubicBezTo>
                <a:cubicBezTo>
                  <a:pt x="0" y="17714"/>
                  <a:pt x="934" y="22417"/>
                  <a:pt x="3769" y="24685"/>
                </a:cubicBezTo>
                <a:cubicBezTo>
                  <a:pt x="7439" y="27587"/>
                  <a:pt x="12876" y="26853"/>
                  <a:pt x="17179" y="25019"/>
                </a:cubicBezTo>
                <a:cubicBezTo>
                  <a:pt x="17980" y="24685"/>
                  <a:pt x="18747" y="24318"/>
                  <a:pt x="19481" y="23885"/>
                </a:cubicBezTo>
                <a:cubicBezTo>
                  <a:pt x="21182" y="22917"/>
                  <a:pt x="22783" y="21750"/>
                  <a:pt x="23984" y="20215"/>
                </a:cubicBezTo>
                <a:cubicBezTo>
                  <a:pt x="28053" y="14978"/>
                  <a:pt x="25652" y="6072"/>
                  <a:pt x="20915" y="196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80;p30"/>
          <p:cNvSpPr/>
          <p:nvPr/>
        </p:nvSpPr>
        <p:spPr>
          <a:xfrm>
            <a:off x="5419132" y="2682990"/>
            <a:ext cx="5042005" cy="2576682"/>
          </a:xfrm>
          <a:custGeom>
            <a:avLst/>
            <a:gdLst/>
            <a:ahLst/>
            <a:cxnLst/>
            <a:rect l="l" t="t" r="r" b="b"/>
            <a:pathLst>
              <a:path w="101240" h="51738" extrusionOk="0">
                <a:moveTo>
                  <a:pt x="100572" y="234"/>
                </a:moveTo>
                <a:cubicBezTo>
                  <a:pt x="96369" y="2669"/>
                  <a:pt x="93000" y="6139"/>
                  <a:pt x="90531" y="10342"/>
                </a:cubicBezTo>
                <a:cubicBezTo>
                  <a:pt x="89364" y="12343"/>
                  <a:pt x="88530" y="14511"/>
                  <a:pt x="87930" y="16746"/>
                </a:cubicBezTo>
                <a:cubicBezTo>
                  <a:pt x="87162" y="19581"/>
                  <a:pt x="87029" y="22584"/>
                  <a:pt x="86162" y="25352"/>
                </a:cubicBezTo>
                <a:cubicBezTo>
                  <a:pt x="83827" y="32624"/>
                  <a:pt x="75354" y="33091"/>
                  <a:pt x="69150" y="31490"/>
                </a:cubicBezTo>
                <a:cubicBezTo>
                  <a:pt x="64513" y="30322"/>
                  <a:pt x="59476" y="27687"/>
                  <a:pt x="55206" y="31223"/>
                </a:cubicBezTo>
                <a:cubicBezTo>
                  <a:pt x="53572" y="32624"/>
                  <a:pt x="52671" y="34726"/>
                  <a:pt x="51737" y="36594"/>
                </a:cubicBezTo>
                <a:cubicBezTo>
                  <a:pt x="50369" y="39362"/>
                  <a:pt x="48702" y="41797"/>
                  <a:pt x="46133" y="43632"/>
                </a:cubicBezTo>
                <a:cubicBezTo>
                  <a:pt x="40162" y="47802"/>
                  <a:pt x="34692" y="43899"/>
                  <a:pt x="29488" y="40763"/>
                </a:cubicBezTo>
                <a:cubicBezTo>
                  <a:pt x="20582" y="35326"/>
                  <a:pt x="9307" y="37494"/>
                  <a:pt x="3002" y="45700"/>
                </a:cubicBezTo>
                <a:cubicBezTo>
                  <a:pt x="1701" y="47368"/>
                  <a:pt x="801" y="49236"/>
                  <a:pt x="134" y="51204"/>
                </a:cubicBezTo>
                <a:cubicBezTo>
                  <a:pt x="0" y="51571"/>
                  <a:pt x="567" y="51738"/>
                  <a:pt x="701" y="51371"/>
                </a:cubicBezTo>
                <a:cubicBezTo>
                  <a:pt x="2702" y="45667"/>
                  <a:pt x="7139" y="41297"/>
                  <a:pt x="12843" y="39296"/>
                </a:cubicBezTo>
                <a:cubicBezTo>
                  <a:pt x="19181" y="37061"/>
                  <a:pt x="25485" y="38862"/>
                  <a:pt x="30889" y="42364"/>
                </a:cubicBezTo>
                <a:cubicBezTo>
                  <a:pt x="35092" y="45033"/>
                  <a:pt x="39195" y="47301"/>
                  <a:pt x="44198" y="45400"/>
                </a:cubicBezTo>
                <a:cubicBezTo>
                  <a:pt x="48802" y="43665"/>
                  <a:pt x="51037" y="39462"/>
                  <a:pt x="53138" y="35359"/>
                </a:cubicBezTo>
                <a:cubicBezTo>
                  <a:pt x="54639" y="32457"/>
                  <a:pt x="56574" y="30222"/>
                  <a:pt x="60076" y="30056"/>
                </a:cubicBezTo>
                <a:cubicBezTo>
                  <a:pt x="63345" y="29889"/>
                  <a:pt x="66648" y="31523"/>
                  <a:pt x="69717" y="32324"/>
                </a:cubicBezTo>
                <a:cubicBezTo>
                  <a:pt x="74220" y="33458"/>
                  <a:pt x="79724" y="33491"/>
                  <a:pt x="83493" y="30322"/>
                </a:cubicBezTo>
                <a:cubicBezTo>
                  <a:pt x="87729" y="26787"/>
                  <a:pt x="87396" y="21216"/>
                  <a:pt x="88730" y="16312"/>
                </a:cubicBezTo>
                <a:cubicBezTo>
                  <a:pt x="90231" y="10809"/>
                  <a:pt x="93800" y="5938"/>
                  <a:pt x="98304" y="2469"/>
                </a:cubicBezTo>
                <a:cubicBezTo>
                  <a:pt x="99138" y="1835"/>
                  <a:pt x="100038" y="1302"/>
                  <a:pt x="100906" y="768"/>
                </a:cubicBezTo>
                <a:cubicBezTo>
                  <a:pt x="101239" y="568"/>
                  <a:pt x="100906" y="1"/>
                  <a:pt x="100572" y="23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1" name="Google Shape;281;p30"/>
          <p:cNvSpPr txBox="1">
            <a:spLocks noGrp="1"/>
          </p:cNvSpPr>
          <p:nvPr>
            <p:ph type="title" hasCustomPrompt="1"/>
          </p:nvPr>
        </p:nvSpPr>
        <p:spPr>
          <a:xfrm>
            <a:off x="2642550" y="748351"/>
            <a:ext cx="3858900" cy="561600"/>
          </a:xfrm>
          <a:prstGeom prst="rect">
            <a:avLst/>
          </a:prstGeom>
        </p:spPr>
        <p:txBody>
          <a:bodyPr spcFirstLastPara="1" wrap="square" lIns="0" tIns="0" rIns="0" bIns="0" anchor="b" anchorCtr="0">
            <a:noAutofit/>
          </a:bodyPr>
          <a:lstStyle>
            <a:lvl1pPr lvl="0" algn="ctr" rtl="0">
              <a:spcBef>
                <a:spcPts val="0"/>
              </a:spcBef>
              <a:spcAft>
                <a:spcPts val="0"/>
              </a:spcAft>
              <a:buSzPts val="12000"/>
              <a:buNone/>
              <a:defRPr sz="4500"/>
            </a:lvl1pPr>
            <a:lvl2pPr lvl="1" algn="r" rtl="0">
              <a:spcBef>
                <a:spcPts val="0"/>
              </a:spcBef>
              <a:spcAft>
                <a:spcPts val="0"/>
              </a:spcAft>
              <a:buSzPts val="12000"/>
              <a:buNone/>
              <a:defRPr sz="12000"/>
            </a:lvl2pPr>
            <a:lvl3pPr lvl="2" algn="r" rtl="0">
              <a:spcBef>
                <a:spcPts val="0"/>
              </a:spcBef>
              <a:spcAft>
                <a:spcPts val="0"/>
              </a:spcAft>
              <a:buSzPts val="12000"/>
              <a:buNone/>
              <a:defRPr sz="12000"/>
            </a:lvl3pPr>
            <a:lvl4pPr lvl="3" algn="r" rtl="0">
              <a:spcBef>
                <a:spcPts val="0"/>
              </a:spcBef>
              <a:spcAft>
                <a:spcPts val="0"/>
              </a:spcAft>
              <a:buSzPts val="12000"/>
              <a:buNone/>
              <a:defRPr sz="12000"/>
            </a:lvl4pPr>
            <a:lvl5pPr lvl="4" algn="r" rtl="0">
              <a:spcBef>
                <a:spcPts val="0"/>
              </a:spcBef>
              <a:spcAft>
                <a:spcPts val="0"/>
              </a:spcAft>
              <a:buSzPts val="12000"/>
              <a:buNone/>
              <a:defRPr sz="12000"/>
            </a:lvl5pPr>
            <a:lvl6pPr lvl="5" algn="r" rtl="0">
              <a:spcBef>
                <a:spcPts val="0"/>
              </a:spcBef>
              <a:spcAft>
                <a:spcPts val="0"/>
              </a:spcAft>
              <a:buSzPts val="12000"/>
              <a:buNone/>
              <a:defRPr sz="12000"/>
            </a:lvl6pPr>
            <a:lvl7pPr lvl="6" algn="r" rtl="0">
              <a:spcBef>
                <a:spcPts val="0"/>
              </a:spcBef>
              <a:spcAft>
                <a:spcPts val="0"/>
              </a:spcAft>
              <a:buSzPts val="12000"/>
              <a:buNone/>
              <a:defRPr sz="12000"/>
            </a:lvl7pPr>
            <a:lvl8pPr lvl="7" algn="r" rtl="0">
              <a:spcBef>
                <a:spcPts val="0"/>
              </a:spcBef>
              <a:spcAft>
                <a:spcPts val="0"/>
              </a:spcAft>
              <a:buSzPts val="12000"/>
              <a:buNone/>
              <a:defRPr sz="12000"/>
            </a:lvl8pPr>
            <a:lvl9pPr lvl="8" algn="r" rtl="0">
              <a:spcBef>
                <a:spcPts val="0"/>
              </a:spcBef>
              <a:spcAft>
                <a:spcPts val="0"/>
              </a:spcAft>
              <a:buSzPts val="12000"/>
              <a:buNone/>
              <a:defRPr sz="12000"/>
            </a:lvl9pPr>
          </a:lstStyle>
          <a:p>
            <a:r>
              <a:t>xx%</a:t>
            </a:r>
          </a:p>
        </p:txBody>
      </p:sp>
      <p:sp>
        <p:nvSpPr>
          <p:cNvPr id="282" name="Google Shape;282;p30"/>
          <p:cNvSpPr txBox="1">
            <a:spLocks noGrp="1"/>
          </p:cNvSpPr>
          <p:nvPr>
            <p:ph type="subTitle" idx="1"/>
          </p:nvPr>
        </p:nvSpPr>
        <p:spPr>
          <a:xfrm>
            <a:off x="2642550" y="1379456"/>
            <a:ext cx="3858900" cy="2712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800"/>
              <a:buNone/>
              <a:defRPr sz="1600"/>
            </a:lvl1pPr>
            <a:lvl2pPr lvl="1" algn="r" rtl="0">
              <a:lnSpc>
                <a:spcPct val="100000"/>
              </a:lnSpc>
              <a:spcBef>
                <a:spcPts val="0"/>
              </a:spcBef>
              <a:spcAft>
                <a:spcPts val="0"/>
              </a:spcAft>
              <a:buSzPts val="1400"/>
              <a:buFont typeface="Roboto"/>
              <a:buNone/>
              <a:defRPr>
                <a:latin typeface="Roboto"/>
                <a:ea typeface="Roboto"/>
                <a:cs typeface="Roboto"/>
                <a:sym typeface="Roboto"/>
              </a:defRPr>
            </a:lvl2pPr>
            <a:lvl3pPr lvl="2" algn="r" rtl="0">
              <a:lnSpc>
                <a:spcPct val="100000"/>
              </a:lnSpc>
              <a:spcBef>
                <a:spcPts val="0"/>
              </a:spcBef>
              <a:spcAft>
                <a:spcPts val="0"/>
              </a:spcAft>
              <a:buSzPts val="1400"/>
              <a:buFont typeface="Roboto"/>
              <a:buNone/>
              <a:defRPr>
                <a:latin typeface="Roboto"/>
                <a:ea typeface="Roboto"/>
                <a:cs typeface="Roboto"/>
                <a:sym typeface="Roboto"/>
              </a:defRPr>
            </a:lvl3pPr>
            <a:lvl4pPr lvl="3" algn="r" rtl="0">
              <a:lnSpc>
                <a:spcPct val="100000"/>
              </a:lnSpc>
              <a:spcBef>
                <a:spcPts val="0"/>
              </a:spcBef>
              <a:spcAft>
                <a:spcPts val="0"/>
              </a:spcAft>
              <a:buSzPts val="1400"/>
              <a:buFont typeface="Roboto"/>
              <a:buNone/>
              <a:defRPr>
                <a:latin typeface="Roboto"/>
                <a:ea typeface="Roboto"/>
                <a:cs typeface="Roboto"/>
                <a:sym typeface="Roboto"/>
              </a:defRPr>
            </a:lvl4pPr>
            <a:lvl5pPr lvl="4" algn="r" rtl="0">
              <a:lnSpc>
                <a:spcPct val="100000"/>
              </a:lnSpc>
              <a:spcBef>
                <a:spcPts val="0"/>
              </a:spcBef>
              <a:spcAft>
                <a:spcPts val="0"/>
              </a:spcAft>
              <a:buSzPts val="1400"/>
              <a:buFont typeface="Roboto"/>
              <a:buNone/>
              <a:defRPr>
                <a:latin typeface="Roboto"/>
                <a:ea typeface="Roboto"/>
                <a:cs typeface="Roboto"/>
                <a:sym typeface="Roboto"/>
              </a:defRPr>
            </a:lvl5pPr>
            <a:lvl6pPr lvl="5" algn="r" rtl="0">
              <a:lnSpc>
                <a:spcPct val="100000"/>
              </a:lnSpc>
              <a:spcBef>
                <a:spcPts val="0"/>
              </a:spcBef>
              <a:spcAft>
                <a:spcPts val="0"/>
              </a:spcAft>
              <a:buSzPts val="1400"/>
              <a:buFont typeface="Roboto"/>
              <a:buNone/>
              <a:defRPr>
                <a:latin typeface="Roboto"/>
                <a:ea typeface="Roboto"/>
                <a:cs typeface="Roboto"/>
                <a:sym typeface="Roboto"/>
              </a:defRPr>
            </a:lvl6pPr>
            <a:lvl7pPr lvl="6" algn="r" rtl="0">
              <a:lnSpc>
                <a:spcPct val="100000"/>
              </a:lnSpc>
              <a:spcBef>
                <a:spcPts val="0"/>
              </a:spcBef>
              <a:spcAft>
                <a:spcPts val="0"/>
              </a:spcAft>
              <a:buSzPts val="1400"/>
              <a:buFont typeface="Roboto"/>
              <a:buNone/>
              <a:defRPr>
                <a:latin typeface="Roboto"/>
                <a:ea typeface="Roboto"/>
                <a:cs typeface="Roboto"/>
                <a:sym typeface="Roboto"/>
              </a:defRPr>
            </a:lvl7pPr>
            <a:lvl8pPr lvl="7" algn="r" rtl="0">
              <a:lnSpc>
                <a:spcPct val="100000"/>
              </a:lnSpc>
              <a:spcBef>
                <a:spcPts val="0"/>
              </a:spcBef>
              <a:spcAft>
                <a:spcPts val="0"/>
              </a:spcAft>
              <a:buSzPts val="1400"/>
              <a:buFont typeface="Roboto"/>
              <a:buNone/>
              <a:defRPr>
                <a:latin typeface="Roboto"/>
                <a:ea typeface="Roboto"/>
                <a:cs typeface="Roboto"/>
                <a:sym typeface="Roboto"/>
              </a:defRPr>
            </a:lvl8pPr>
            <a:lvl9pPr lvl="8" algn="r" rtl="0">
              <a:lnSpc>
                <a:spcPct val="100000"/>
              </a:lnSpc>
              <a:spcBef>
                <a:spcPts val="0"/>
              </a:spcBef>
              <a:spcAft>
                <a:spcPts val="0"/>
              </a:spcAft>
              <a:buSzPts val="1400"/>
              <a:buFont typeface="Roboto"/>
              <a:buNone/>
              <a:defRPr>
                <a:latin typeface="Roboto"/>
                <a:ea typeface="Roboto"/>
                <a:cs typeface="Roboto"/>
                <a:sym typeface="Roboto"/>
              </a:defRPr>
            </a:lvl9pPr>
          </a:lstStyle>
          <a:p>
            <a:endParaRPr/>
          </a:p>
        </p:txBody>
      </p:sp>
      <p:sp>
        <p:nvSpPr>
          <p:cNvPr id="283" name="Google Shape;283;p30"/>
          <p:cNvSpPr txBox="1">
            <a:spLocks noGrp="1"/>
          </p:cNvSpPr>
          <p:nvPr>
            <p:ph type="title" idx="2" hasCustomPrompt="1"/>
          </p:nvPr>
        </p:nvSpPr>
        <p:spPr>
          <a:xfrm>
            <a:off x="2642550" y="2121388"/>
            <a:ext cx="3858900" cy="561600"/>
          </a:xfrm>
          <a:prstGeom prst="rect">
            <a:avLst/>
          </a:prstGeom>
        </p:spPr>
        <p:txBody>
          <a:bodyPr spcFirstLastPara="1" wrap="square" lIns="0" tIns="0" rIns="0" bIns="0" anchor="b" anchorCtr="0">
            <a:noAutofit/>
          </a:bodyPr>
          <a:lstStyle>
            <a:lvl1pPr lvl="0" algn="ctr" rtl="0">
              <a:spcBef>
                <a:spcPts val="0"/>
              </a:spcBef>
              <a:spcAft>
                <a:spcPts val="0"/>
              </a:spcAft>
              <a:buSzPts val="12000"/>
              <a:buNone/>
              <a:defRPr sz="4500"/>
            </a:lvl1pPr>
            <a:lvl2pPr lvl="1" algn="r" rtl="0">
              <a:spcBef>
                <a:spcPts val="0"/>
              </a:spcBef>
              <a:spcAft>
                <a:spcPts val="0"/>
              </a:spcAft>
              <a:buSzPts val="12000"/>
              <a:buNone/>
              <a:defRPr sz="12000"/>
            </a:lvl2pPr>
            <a:lvl3pPr lvl="2" algn="r" rtl="0">
              <a:spcBef>
                <a:spcPts val="0"/>
              </a:spcBef>
              <a:spcAft>
                <a:spcPts val="0"/>
              </a:spcAft>
              <a:buSzPts val="12000"/>
              <a:buNone/>
              <a:defRPr sz="12000"/>
            </a:lvl3pPr>
            <a:lvl4pPr lvl="3" algn="r" rtl="0">
              <a:spcBef>
                <a:spcPts val="0"/>
              </a:spcBef>
              <a:spcAft>
                <a:spcPts val="0"/>
              </a:spcAft>
              <a:buSzPts val="12000"/>
              <a:buNone/>
              <a:defRPr sz="12000"/>
            </a:lvl4pPr>
            <a:lvl5pPr lvl="4" algn="r" rtl="0">
              <a:spcBef>
                <a:spcPts val="0"/>
              </a:spcBef>
              <a:spcAft>
                <a:spcPts val="0"/>
              </a:spcAft>
              <a:buSzPts val="12000"/>
              <a:buNone/>
              <a:defRPr sz="12000"/>
            </a:lvl5pPr>
            <a:lvl6pPr lvl="5" algn="r" rtl="0">
              <a:spcBef>
                <a:spcPts val="0"/>
              </a:spcBef>
              <a:spcAft>
                <a:spcPts val="0"/>
              </a:spcAft>
              <a:buSzPts val="12000"/>
              <a:buNone/>
              <a:defRPr sz="12000"/>
            </a:lvl6pPr>
            <a:lvl7pPr lvl="6" algn="r" rtl="0">
              <a:spcBef>
                <a:spcPts val="0"/>
              </a:spcBef>
              <a:spcAft>
                <a:spcPts val="0"/>
              </a:spcAft>
              <a:buSzPts val="12000"/>
              <a:buNone/>
              <a:defRPr sz="12000"/>
            </a:lvl7pPr>
            <a:lvl8pPr lvl="7" algn="r" rtl="0">
              <a:spcBef>
                <a:spcPts val="0"/>
              </a:spcBef>
              <a:spcAft>
                <a:spcPts val="0"/>
              </a:spcAft>
              <a:buSzPts val="12000"/>
              <a:buNone/>
              <a:defRPr sz="12000"/>
            </a:lvl8pPr>
            <a:lvl9pPr lvl="8" algn="r" rtl="0">
              <a:spcBef>
                <a:spcPts val="0"/>
              </a:spcBef>
              <a:spcAft>
                <a:spcPts val="0"/>
              </a:spcAft>
              <a:buSzPts val="12000"/>
              <a:buNone/>
              <a:defRPr sz="12000"/>
            </a:lvl9pPr>
          </a:lstStyle>
          <a:p>
            <a:r>
              <a:t>xx%</a:t>
            </a:r>
          </a:p>
        </p:txBody>
      </p:sp>
      <p:sp>
        <p:nvSpPr>
          <p:cNvPr id="284" name="Google Shape;284;p30"/>
          <p:cNvSpPr txBox="1">
            <a:spLocks noGrp="1"/>
          </p:cNvSpPr>
          <p:nvPr>
            <p:ph type="subTitle" idx="3"/>
          </p:nvPr>
        </p:nvSpPr>
        <p:spPr>
          <a:xfrm>
            <a:off x="2642550" y="2751702"/>
            <a:ext cx="3858900" cy="2712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800"/>
              <a:buNone/>
              <a:defRPr sz="1600"/>
            </a:lvl1pPr>
            <a:lvl2pPr lvl="1" algn="r" rtl="0">
              <a:lnSpc>
                <a:spcPct val="100000"/>
              </a:lnSpc>
              <a:spcBef>
                <a:spcPts val="0"/>
              </a:spcBef>
              <a:spcAft>
                <a:spcPts val="0"/>
              </a:spcAft>
              <a:buSzPts val="1400"/>
              <a:buFont typeface="Roboto"/>
              <a:buNone/>
              <a:defRPr>
                <a:latin typeface="Roboto"/>
                <a:ea typeface="Roboto"/>
                <a:cs typeface="Roboto"/>
                <a:sym typeface="Roboto"/>
              </a:defRPr>
            </a:lvl2pPr>
            <a:lvl3pPr lvl="2" algn="r" rtl="0">
              <a:lnSpc>
                <a:spcPct val="100000"/>
              </a:lnSpc>
              <a:spcBef>
                <a:spcPts val="0"/>
              </a:spcBef>
              <a:spcAft>
                <a:spcPts val="0"/>
              </a:spcAft>
              <a:buSzPts val="1400"/>
              <a:buFont typeface="Roboto"/>
              <a:buNone/>
              <a:defRPr>
                <a:latin typeface="Roboto"/>
                <a:ea typeface="Roboto"/>
                <a:cs typeface="Roboto"/>
                <a:sym typeface="Roboto"/>
              </a:defRPr>
            </a:lvl3pPr>
            <a:lvl4pPr lvl="3" algn="r" rtl="0">
              <a:lnSpc>
                <a:spcPct val="100000"/>
              </a:lnSpc>
              <a:spcBef>
                <a:spcPts val="0"/>
              </a:spcBef>
              <a:spcAft>
                <a:spcPts val="0"/>
              </a:spcAft>
              <a:buSzPts val="1400"/>
              <a:buFont typeface="Roboto"/>
              <a:buNone/>
              <a:defRPr>
                <a:latin typeface="Roboto"/>
                <a:ea typeface="Roboto"/>
                <a:cs typeface="Roboto"/>
                <a:sym typeface="Roboto"/>
              </a:defRPr>
            </a:lvl4pPr>
            <a:lvl5pPr lvl="4" algn="r" rtl="0">
              <a:lnSpc>
                <a:spcPct val="100000"/>
              </a:lnSpc>
              <a:spcBef>
                <a:spcPts val="0"/>
              </a:spcBef>
              <a:spcAft>
                <a:spcPts val="0"/>
              </a:spcAft>
              <a:buSzPts val="1400"/>
              <a:buFont typeface="Roboto"/>
              <a:buNone/>
              <a:defRPr>
                <a:latin typeface="Roboto"/>
                <a:ea typeface="Roboto"/>
                <a:cs typeface="Roboto"/>
                <a:sym typeface="Roboto"/>
              </a:defRPr>
            </a:lvl5pPr>
            <a:lvl6pPr lvl="5" algn="r" rtl="0">
              <a:lnSpc>
                <a:spcPct val="100000"/>
              </a:lnSpc>
              <a:spcBef>
                <a:spcPts val="0"/>
              </a:spcBef>
              <a:spcAft>
                <a:spcPts val="0"/>
              </a:spcAft>
              <a:buSzPts val="1400"/>
              <a:buFont typeface="Roboto"/>
              <a:buNone/>
              <a:defRPr>
                <a:latin typeface="Roboto"/>
                <a:ea typeface="Roboto"/>
                <a:cs typeface="Roboto"/>
                <a:sym typeface="Roboto"/>
              </a:defRPr>
            </a:lvl6pPr>
            <a:lvl7pPr lvl="6" algn="r" rtl="0">
              <a:lnSpc>
                <a:spcPct val="100000"/>
              </a:lnSpc>
              <a:spcBef>
                <a:spcPts val="0"/>
              </a:spcBef>
              <a:spcAft>
                <a:spcPts val="0"/>
              </a:spcAft>
              <a:buSzPts val="1400"/>
              <a:buFont typeface="Roboto"/>
              <a:buNone/>
              <a:defRPr>
                <a:latin typeface="Roboto"/>
                <a:ea typeface="Roboto"/>
                <a:cs typeface="Roboto"/>
                <a:sym typeface="Roboto"/>
              </a:defRPr>
            </a:lvl7pPr>
            <a:lvl8pPr lvl="7" algn="r" rtl="0">
              <a:lnSpc>
                <a:spcPct val="100000"/>
              </a:lnSpc>
              <a:spcBef>
                <a:spcPts val="0"/>
              </a:spcBef>
              <a:spcAft>
                <a:spcPts val="0"/>
              </a:spcAft>
              <a:buSzPts val="1400"/>
              <a:buFont typeface="Roboto"/>
              <a:buNone/>
              <a:defRPr>
                <a:latin typeface="Roboto"/>
                <a:ea typeface="Roboto"/>
                <a:cs typeface="Roboto"/>
                <a:sym typeface="Roboto"/>
              </a:defRPr>
            </a:lvl8pPr>
            <a:lvl9pPr lvl="8" algn="r" rtl="0">
              <a:lnSpc>
                <a:spcPct val="100000"/>
              </a:lnSpc>
              <a:spcBef>
                <a:spcPts val="0"/>
              </a:spcBef>
              <a:spcAft>
                <a:spcPts val="0"/>
              </a:spcAft>
              <a:buSzPts val="1400"/>
              <a:buFont typeface="Roboto"/>
              <a:buNone/>
              <a:defRPr>
                <a:latin typeface="Roboto"/>
                <a:ea typeface="Roboto"/>
                <a:cs typeface="Roboto"/>
                <a:sym typeface="Roboto"/>
              </a:defRPr>
            </a:lvl9pPr>
          </a:lstStyle>
          <a:p>
            <a:endParaRPr/>
          </a:p>
        </p:txBody>
      </p:sp>
      <p:sp>
        <p:nvSpPr>
          <p:cNvPr id="285" name="Google Shape;285;p30"/>
          <p:cNvSpPr txBox="1">
            <a:spLocks noGrp="1"/>
          </p:cNvSpPr>
          <p:nvPr>
            <p:ph type="title" idx="4" hasCustomPrompt="1"/>
          </p:nvPr>
        </p:nvSpPr>
        <p:spPr>
          <a:xfrm>
            <a:off x="2642550" y="3494425"/>
            <a:ext cx="3858900" cy="561600"/>
          </a:xfrm>
          <a:prstGeom prst="rect">
            <a:avLst/>
          </a:prstGeom>
        </p:spPr>
        <p:txBody>
          <a:bodyPr spcFirstLastPara="1" wrap="square" lIns="0" tIns="0" rIns="0" bIns="0" anchor="b" anchorCtr="0">
            <a:noAutofit/>
          </a:bodyPr>
          <a:lstStyle>
            <a:lvl1pPr lvl="0" algn="ctr" rtl="0">
              <a:spcBef>
                <a:spcPts val="0"/>
              </a:spcBef>
              <a:spcAft>
                <a:spcPts val="0"/>
              </a:spcAft>
              <a:buSzPts val="12000"/>
              <a:buNone/>
              <a:defRPr sz="5000"/>
            </a:lvl1pPr>
            <a:lvl2pPr lvl="1" algn="r" rtl="0">
              <a:spcBef>
                <a:spcPts val="0"/>
              </a:spcBef>
              <a:spcAft>
                <a:spcPts val="0"/>
              </a:spcAft>
              <a:buSzPts val="12000"/>
              <a:buNone/>
              <a:defRPr sz="12000"/>
            </a:lvl2pPr>
            <a:lvl3pPr lvl="2" algn="r" rtl="0">
              <a:spcBef>
                <a:spcPts val="0"/>
              </a:spcBef>
              <a:spcAft>
                <a:spcPts val="0"/>
              </a:spcAft>
              <a:buSzPts val="12000"/>
              <a:buNone/>
              <a:defRPr sz="12000"/>
            </a:lvl3pPr>
            <a:lvl4pPr lvl="3" algn="r" rtl="0">
              <a:spcBef>
                <a:spcPts val="0"/>
              </a:spcBef>
              <a:spcAft>
                <a:spcPts val="0"/>
              </a:spcAft>
              <a:buSzPts val="12000"/>
              <a:buNone/>
              <a:defRPr sz="12000"/>
            </a:lvl4pPr>
            <a:lvl5pPr lvl="4" algn="r" rtl="0">
              <a:spcBef>
                <a:spcPts val="0"/>
              </a:spcBef>
              <a:spcAft>
                <a:spcPts val="0"/>
              </a:spcAft>
              <a:buSzPts val="12000"/>
              <a:buNone/>
              <a:defRPr sz="12000"/>
            </a:lvl5pPr>
            <a:lvl6pPr lvl="5" algn="r" rtl="0">
              <a:spcBef>
                <a:spcPts val="0"/>
              </a:spcBef>
              <a:spcAft>
                <a:spcPts val="0"/>
              </a:spcAft>
              <a:buSzPts val="12000"/>
              <a:buNone/>
              <a:defRPr sz="12000"/>
            </a:lvl6pPr>
            <a:lvl7pPr lvl="6" algn="r" rtl="0">
              <a:spcBef>
                <a:spcPts val="0"/>
              </a:spcBef>
              <a:spcAft>
                <a:spcPts val="0"/>
              </a:spcAft>
              <a:buSzPts val="12000"/>
              <a:buNone/>
              <a:defRPr sz="12000"/>
            </a:lvl7pPr>
            <a:lvl8pPr lvl="7" algn="r" rtl="0">
              <a:spcBef>
                <a:spcPts val="0"/>
              </a:spcBef>
              <a:spcAft>
                <a:spcPts val="0"/>
              </a:spcAft>
              <a:buSzPts val="12000"/>
              <a:buNone/>
              <a:defRPr sz="12000"/>
            </a:lvl8pPr>
            <a:lvl9pPr lvl="8" algn="r" rtl="0">
              <a:spcBef>
                <a:spcPts val="0"/>
              </a:spcBef>
              <a:spcAft>
                <a:spcPts val="0"/>
              </a:spcAft>
              <a:buSzPts val="12000"/>
              <a:buNone/>
              <a:defRPr sz="12000"/>
            </a:lvl9pPr>
          </a:lstStyle>
          <a:p>
            <a:r>
              <a:t>xx%</a:t>
            </a:r>
          </a:p>
        </p:txBody>
      </p:sp>
      <p:sp>
        <p:nvSpPr>
          <p:cNvPr id="286" name="Google Shape;286;p30"/>
          <p:cNvSpPr txBox="1">
            <a:spLocks noGrp="1"/>
          </p:cNvSpPr>
          <p:nvPr>
            <p:ph type="subTitle" idx="5"/>
          </p:nvPr>
        </p:nvSpPr>
        <p:spPr>
          <a:xfrm>
            <a:off x="2642550" y="4123949"/>
            <a:ext cx="3858900" cy="2712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800"/>
              <a:buNone/>
              <a:defRPr sz="1600"/>
            </a:lvl1pPr>
            <a:lvl2pPr lvl="1" algn="r" rtl="0">
              <a:lnSpc>
                <a:spcPct val="100000"/>
              </a:lnSpc>
              <a:spcBef>
                <a:spcPts val="0"/>
              </a:spcBef>
              <a:spcAft>
                <a:spcPts val="0"/>
              </a:spcAft>
              <a:buSzPts val="1400"/>
              <a:buFont typeface="Roboto"/>
              <a:buNone/>
              <a:defRPr>
                <a:latin typeface="Roboto"/>
                <a:ea typeface="Roboto"/>
                <a:cs typeface="Roboto"/>
                <a:sym typeface="Roboto"/>
              </a:defRPr>
            </a:lvl2pPr>
            <a:lvl3pPr lvl="2" algn="r" rtl="0">
              <a:lnSpc>
                <a:spcPct val="100000"/>
              </a:lnSpc>
              <a:spcBef>
                <a:spcPts val="0"/>
              </a:spcBef>
              <a:spcAft>
                <a:spcPts val="0"/>
              </a:spcAft>
              <a:buSzPts val="1400"/>
              <a:buFont typeface="Roboto"/>
              <a:buNone/>
              <a:defRPr>
                <a:latin typeface="Roboto"/>
                <a:ea typeface="Roboto"/>
                <a:cs typeface="Roboto"/>
                <a:sym typeface="Roboto"/>
              </a:defRPr>
            </a:lvl3pPr>
            <a:lvl4pPr lvl="3" algn="r" rtl="0">
              <a:lnSpc>
                <a:spcPct val="100000"/>
              </a:lnSpc>
              <a:spcBef>
                <a:spcPts val="0"/>
              </a:spcBef>
              <a:spcAft>
                <a:spcPts val="0"/>
              </a:spcAft>
              <a:buSzPts val="1400"/>
              <a:buFont typeface="Roboto"/>
              <a:buNone/>
              <a:defRPr>
                <a:latin typeface="Roboto"/>
                <a:ea typeface="Roboto"/>
                <a:cs typeface="Roboto"/>
                <a:sym typeface="Roboto"/>
              </a:defRPr>
            </a:lvl4pPr>
            <a:lvl5pPr lvl="4" algn="r" rtl="0">
              <a:lnSpc>
                <a:spcPct val="100000"/>
              </a:lnSpc>
              <a:spcBef>
                <a:spcPts val="0"/>
              </a:spcBef>
              <a:spcAft>
                <a:spcPts val="0"/>
              </a:spcAft>
              <a:buSzPts val="1400"/>
              <a:buFont typeface="Roboto"/>
              <a:buNone/>
              <a:defRPr>
                <a:latin typeface="Roboto"/>
                <a:ea typeface="Roboto"/>
                <a:cs typeface="Roboto"/>
                <a:sym typeface="Roboto"/>
              </a:defRPr>
            </a:lvl5pPr>
            <a:lvl6pPr lvl="5" algn="r" rtl="0">
              <a:lnSpc>
                <a:spcPct val="100000"/>
              </a:lnSpc>
              <a:spcBef>
                <a:spcPts val="0"/>
              </a:spcBef>
              <a:spcAft>
                <a:spcPts val="0"/>
              </a:spcAft>
              <a:buSzPts val="1400"/>
              <a:buFont typeface="Roboto"/>
              <a:buNone/>
              <a:defRPr>
                <a:latin typeface="Roboto"/>
                <a:ea typeface="Roboto"/>
                <a:cs typeface="Roboto"/>
                <a:sym typeface="Roboto"/>
              </a:defRPr>
            </a:lvl6pPr>
            <a:lvl7pPr lvl="6" algn="r" rtl="0">
              <a:lnSpc>
                <a:spcPct val="100000"/>
              </a:lnSpc>
              <a:spcBef>
                <a:spcPts val="0"/>
              </a:spcBef>
              <a:spcAft>
                <a:spcPts val="0"/>
              </a:spcAft>
              <a:buSzPts val="1400"/>
              <a:buFont typeface="Roboto"/>
              <a:buNone/>
              <a:defRPr>
                <a:latin typeface="Roboto"/>
                <a:ea typeface="Roboto"/>
                <a:cs typeface="Roboto"/>
                <a:sym typeface="Roboto"/>
              </a:defRPr>
            </a:lvl7pPr>
            <a:lvl8pPr lvl="7" algn="r" rtl="0">
              <a:lnSpc>
                <a:spcPct val="100000"/>
              </a:lnSpc>
              <a:spcBef>
                <a:spcPts val="0"/>
              </a:spcBef>
              <a:spcAft>
                <a:spcPts val="0"/>
              </a:spcAft>
              <a:buSzPts val="1400"/>
              <a:buFont typeface="Roboto"/>
              <a:buNone/>
              <a:defRPr>
                <a:latin typeface="Roboto"/>
                <a:ea typeface="Roboto"/>
                <a:cs typeface="Roboto"/>
                <a:sym typeface="Roboto"/>
              </a:defRPr>
            </a:lvl8pPr>
            <a:lvl9pPr lvl="8" algn="r" rtl="0">
              <a:lnSpc>
                <a:spcPct val="100000"/>
              </a:lnSpc>
              <a:spcBef>
                <a:spcPts val="0"/>
              </a:spcBef>
              <a:spcAft>
                <a:spcPts val="0"/>
              </a:spcAft>
              <a:buSzPts val="1400"/>
              <a:buFont typeface="Roboto"/>
              <a:buNone/>
              <a:defRPr>
                <a:latin typeface="Roboto"/>
                <a:ea typeface="Roboto"/>
                <a:cs typeface="Roboto"/>
                <a:sym typeface="Roboto"/>
              </a:defRPr>
            </a:lvl9pPr>
          </a:lstStyle>
          <a:p>
            <a:endParaRPr/>
          </a:p>
        </p:txBody>
      </p:sp>
      <p:sp>
        <p:nvSpPr>
          <p:cNvPr id="287" name="Google Shape;287;p30"/>
          <p:cNvSpPr/>
          <p:nvPr/>
        </p:nvSpPr>
        <p:spPr>
          <a:xfrm>
            <a:off x="-824250" y="-1263175"/>
            <a:ext cx="3718119" cy="2687246"/>
          </a:xfrm>
          <a:custGeom>
            <a:avLst/>
            <a:gdLst/>
            <a:ahLst/>
            <a:cxnLst/>
            <a:rect l="l" t="t" r="r" b="b"/>
            <a:pathLst>
              <a:path w="37294" h="26954" extrusionOk="0">
                <a:moveTo>
                  <a:pt x="37060" y="8807"/>
                </a:moveTo>
                <a:cubicBezTo>
                  <a:pt x="36994" y="7840"/>
                  <a:pt x="36727" y="6872"/>
                  <a:pt x="36193" y="6138"/>
                </a:cubicBezTo>
                <a:cubicBezTo>
                  <a:pt x="32390" y="668"/>
                  <a:pt x="24718" y="7406"/>
                  <a:pt x="20282" y="3303"/>
                </a:cubicBezTo>
                <a:cubicBezTo>
                  <a:pt x="18180" y="1268"/>
                  <a:pt x="17546" y="1"/>
                  <a:pt x="14111" y="1068"/>
                </a:cubicBezTo>
                <a:cubicBezTo>
                  <a:pt x="11342" y="1902"/>
                  <a:pt x="8940" y="4270"/>
                  <a:pt x="8507" y="7206"/>
                </a:cubicBezTo>
                <a:cubicBezTo>
                  <a:pt x="8240" y="8707"/>
                  <a:pt x="8507" y="10275"/>
                  <a:pt x="8407" y="11842"/>
                </a:cubicBezTo>
                <a:cubicBezTo>
                  <a:pt x="8373" y="12743"/>
                  <a:pt x="8206" y="13644"/>
                  <a:pt x="7706" y="14411"/>
                </a:cubicBezTo>
                <a:cubicBezTo>
                  <a:pt x="6272" y="16813"/>
                  <a:pt x="2836" y="17280"/>
                  <a:pt x="1435" y="19715"/>
                </a:cubicBezTo>
                <a:cubicBezTo>
                  <a:pt x="1" y="22350"/>
                  <a:pt x="2269" y="25986"/>
                  <a:pt x="5238" y="26453"/>
                </a:cubicBezTo>
                <a:cubicBezTo>
                  <a:pt x="8206" y="26953"/>
                  <a:pt x="11209" y="25085"/>
                  <a:pt x="12876" y="22550"/>
                </a:cubicBezTo>
                <a:cubicBezTo>
                  <a:pt x="13911" y="20916"/>
                  <a:pt x="14611" y="19048"/>
                  <a:pt x="16045" y="17747"/>
                </a:cubicBezTo>
                <a:cubicBezTo>
                  <a:pt x="17880" y="16145"/>
                  <a:pt x="20482" y="15912"/>
                  <a:pt x="22984" y="16145"/>
                </a:cubicBezTo>
                <a:cubicBezTo>
                  <a:pt x="23351" y="16179"/>
                  <a:pt x="23684" y="16212"/>
                  <a:pt x="24051" y="16246"/>
                </a:cubicBezTo>
                <a:cubicBezTo>
                  <a:pt x="26853" y="16579"/>
                  <a:pt x="29722" y="17146"/>
                  <a:pt x="32357" y="16145"/>
                </a:cubicBezTo>
                <a:cubicBezTo>
                  <a:pt x="35326" y="15011"/>
                  <a:pt x="37294" y="11876"/>
                  <a:pt x="37060" y="880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 name="Google Shape;288;p3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9"/>
        <p:cNvGrpSpPr/>
        <p:nvPr/>
      </p:nvGrpSpPr>
      <p:grpSpPr>
        <a:xfrm>
          <a:off x="0" y="0"/>
          <a:ext cx="0" cy="0"/>
          <a:chOff x="0" y="0"/>
          <a:chExt cx="0" cy="0"/>
        </a:xfrm>
      </p:grpSpPr>
      <p:sp>
        <p:nvSpPr>
          <p:cNvPr id="30" name="Google Shape;30;p4"/>
          <p:cNvSpPr/>
          <p:nvPr/>
        </p:nvSpPr>
        <p:spPr>
          <a:xfrm>
            <a:off x="-1276825" y="-338425"/>
            <a:ext cx="3566904" cy="891281"/>
          </a:xfrm>
          <a:custGeom>
            <a:avLst/>
            <a:gdLst/>
            <a:ahLst/>
            <a:cxnLst/>
            <a:rect l="l" t="t" r="r" b="b"/>
            <a:pathLst>
              <a:path w="62079" h="15512" extrusionOk="0">
                <a:moveTo>
                  <a:pt x="34" y="1"/>
                </a:moveTo>
                <a:cubicBezTo>
                  <a:pt x="1" y="2502"/>
                  <a:pt x="201" y="4971"/>
                  <a:pt x="1202" y="7206"/>
                </a:cubicBezTo>
                <a:cubicBezTo>
                  <a:pt x="2669" y="10541"/>
                  <a:pt x="5772" y="13043"/>
                  <a:pt x="9241" y="14211"/>
                </a:cubicBezTo>
                <a:cubicBezTo>
                  <a:pt x="9608" y="14344"/>
                  <a:pt x="10008" y="14478"/>
                  <a:pt x="10408" y="14544"/>
                </a:cubicBezTo>
                <a:cubicBezTo>
                  <a:pt x="14378" y="15512"/>
                  <a:pt x="18581" y="14945"/>
                  <a:pt x="22384" y="13477"/>
                </a:cubicBezTo>
                <a:cubicBezTo>
                  <a:pt x="23084" y="13177"/>
                  <a:pt x="23851" y="12876"/>
                  <a:pt x="24552" y="12543"/>
                </a:cubicBezTo>
                <a:cubicBezTo>
                  <a:pt x="27187" y="11342"/>
                  <a:pt x="29722" y="9974"/>
                  <a:pt x="32524" y="9341"/>
                </a:cubicBezTo>
                <a:cubicBezTo>
                  <a:pt x="35927" y="8540"/>
                  <a:pt x="39462" y="8974"/>
                  <a:pt x="42965" y="9207"/>
                </a:cubicBezTo>
                <a:cubicBezTo>
                  <a:pt x="46034" y="9474"/>
                  <a:pt x="49069" y="9574"/>
                  <a:pt x="51971" y="8840"/>
                </a:cubicBezTo>
                <a:cubicBezTo>
                  <a:pt x="56475" y="7673"/>
                  <a:pt x="60277" y="4270"/>
                  <a:pt x="62079" y="1"/>
                </a:cubicBezTo>
                <a:lnTo>
                  <a:pt x="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 name="Google Shape;31;p4"/>
          <p:cNvSpPr/>
          <p:nvPr/>
        </p:nvSpPr>
        <p:spPr>
          <a:xfrm rot="10800000">
            <a:off x="6583825" y="4295000"/>
            <a:ext cx="3566904" cy="891281"/>
          </a:xfrm>
          <a:custGeom>
            <a:avLst/>
            <a:gdLst/>
            <a:ahLst/>
            <a:cxnLst/>
            <a:rect l="l" t="t" r="r" b="b"/>
            <a:pathLst>
              <a:path w="62079" h="15512" extrusionOk="0">
                <a:moveTo>
                  <a:pt x="34" y="1"/>
                </a:moveTo>
                <a:cubicBezTo>
                  <a:pt x="1" y="2502"/>
                  <a:pt x="201" y="4971"/>
                  <a:pt x="1202" y="7206"/>
                </a:cubicBezTo>
                <a:cubicBezTo>
                  <a:pt x="2669" y="10541"/>
                  <a:pt x="5772" y="13043"/>
                  <a:pt x="9241" y="14211"/>
                </a:cubicBezTo>
                <a:cubicBezTo>
                  <a:pt x="9608" y="14344"/>
                  <a:pt x="10008" y="14478"/>
                  <a:pt x="10408" y="14544"/>
                </a:cubicBezTo>
                <a:cubicBezTo>
                  <a:pt x="14378" y="15512"/>
                  <a:pt x="18581" y="14945"/>
                  <a:pt x="22384" y="13477"/>
                </a:cubicBezTo>
                <a:cubicBezTo>
                  <a:pt x="23084" y="13177"/>
                  <a:pt x="23851" y="12876"/>
                  <a:pt x="24552" y="12543"/>
                </a:cubicBezTo>
                <a:cubicBezTo>
                  <a:pt x="27187" y="11342"/>
                  <a:pt x="29722" y="9974"/>
                  <a:pt x="32524" y="9341"/>
                </a:cubicBezTo>
                <a:cubicBezTo>
                  <a:pt x="35927" y="8540"/>
                  <a:pt x="39462" y="8974"/>
                  <a:pt x="42965" y="9207"/>
                </a:cubicBezTo>
                <a:cubicBezTo>
                  <a:pt x="46034" y="9474"/>
                  <a:pt x="49069" y="9574"/>
                  <a:pt x="51971" y="8840"/>
                </a:cubicBezTo>
                <a:cubicBezTo>
                  <a:pt x="56475" y="7673"/>
                  <a:pt x="60277" y="4270"/>
                  <a:pt x="62079" y="1"/>
                </a:cubicBezTo>
                <a:lnTo>
                  <a:pt x="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 name="Google Shape;32;p4"/>
          <p:cNvSpPr/>
          <p:nvPr/>
        </p:nvSpPr>
        <p:spPr>
          <a:xfrm>
            <a:off x="-706900" y="-259775"/>
            <a:ext cx="2531000" cy="1293450"/>
          </a:xfrm>
          <a:custGeom>
            <a:avLst/>
            <a:gdLst/>
            <a:ahLst/>
            <a:cxnLst/>
            <a:rect l="l" t="t" r="r" b="b"/>
            <a:pathLst>
              <a:path w="101240" h="51738" extrusionOk="0">
                <a:moveTo>
                  <a:pt x="100572" y="234"/>
                </a:moveTo>
                <a:cubicBezTo>
                  <a:pt x="96369" y="2669"/>
                  <a:pt x="93000" y="6139"/>
                  <a:pt x="90531" y="10342"/>
                </a:cubicBezTo>
                <a:cubicBezTo>
                  <a:pt x="89364" y="12343"/>
                  <a:pt x="88530" y="14511"/>
                  <a:pt x="87930" y="16746"/>
                </a:cubicBezTo>
                <a:cubicBezTo>
                  <a:pt x="87162" y="19581"/>
                  <a:pt x="87029" y="22584"/>
                  <a:pt x="86162" y="25352"/>
                </a:cubicBezTo>
                <a:cubicBezTo>
                  <a:pt x="83827" y="32624"/>
                  <a:pt x="75354" y="33091"/>
                  <a:pt x="69150" y="31490"/>
                </a:cubicBezTo>
                <a:cubicBezTo>
                  <a:pt x="64513" y="30322"/>
                  <a:pt x="59476" y="27687"/>
                  <a:pt x="55206" y="31223"/>
                </a:cubicBezTo>
                <a:cubicBezTo>
                  <a:pt x="53572" y="32624"/>
                  <a:pt x="52671" y="34726"/>
                  <a:pt x="51737" y="36594"/>
                </a:cubicBezTo>
                <a:cubicBezTo>
                  <a:pt x="50369" y="39362"/>
                  <a:pt x="48702" y="41797"/>
                  <a:pt x="46133" y="43632"/>
                </a:cubicBezTo>
                <a:cubicBezTo>
                  <a:pt x="40162" y="47802"/>
                  <a:pt x="34692" y="43899"/>
                  <a:pt x="29488" y="40763"/>
                </a:cubicBezTo>
                <a:cubicBezTo>
                  <a:pt x="20582" y="35326"/>
                  <a:pt x="9307" y="37494"/>
                  <a:pt x="3002" y="45700"/>
                </a:cubicBezTo>
                <a:cubicBezTo>
                  <a:pt x="1701" y="47368"/>
                  <a:pt x="801" y="49236"/>
                  <a:pt x="134" y="51204"/>
                </a:cubicBezTo>
                <a:cubicBezTo>
                  <a:pt x="0" y="51571"/>
                  <a:pt x="567" y="51738"/>
                  <a:pt x="701" y="51371"/>
                </a:cubicBezTo>
                <a:cubicBezTo>
                  <a:pt x="2702" y="45667"/>
                  <a:pt x="7139" y="41297"/>
                  <a:pt x="12843" y="39296"/>
                </a:cubicBezTo>
                <a:cubicBezTo>
                  <a:pt x="19181" y="37061"/>
                  <a:pt x="25485" y="38862"/>
                  <a:pt x="30889" y="42364"/>
                </a:cubicBezTo>
                <a:cubicBezTo>
                  <a:pt x="35092" y="45033"/>
                  <a:pt x="39195" y="47301"/>
                  <a:pt x="44198" y="45400"/>
                </a:cubicBezTo>
                <a:cubicBezTo>
                  <a:pt x="48802" y="43665"/>
                  <a:pt x="51037" y="39462"/>
                  <a:pt x="53138" y="35359"/>
                </a:cubicBezTo>
                <a:cubicBezTo>
                  <a:pt x="54639" y="32457"/>
                  <a:pt x="56574" y="30222"/>
                  <a:pt x="60076" y="30056"/>
                </a:cubicBezTo>
                <a:cubicBezTo>
                  <a:pt x="63345" y="29889"/>
                  <a:pt x="66648" y="31523"/>
                  <a:pt x="69717" y="32324"/>
                </a:cubicBezTo>
                <a:cubicBezTo>
                  <a:pt x="74220" y="33458"/>
                  <a:pt x="79724" y="33491"/>
                  <a:pt x="83493" y="30322"/>
                </a:cubicBezTo>
                <a:cubicBezTo>
                  <a:pt x="87729" y="26787"/>
                  <a:pt x="87396" y="21216"/>
                  <a:pt x="88730" y="16312"/>
                </a:cubicBezTo>
                <a:cubicBezTo>
                  <a:pt x="90231" y="10809"/>
                  <a:pt x="93800" y="5938"/>
                  <a:pt x="98304" y="2469"/>
                </a:cubicBezTo>
                <a:cubicBezTo>
                  <a:pt x="99138" y="1835"/>
                  <a:pt x="100038" y="1302"/>
                  <a:pt x="100906" y="768"/>
                </a:cubicBezTo>
                <a:cubicBezTo>
                  <a:pt x="101239" y="568"/>
                  <a:pt x="100906" y="1"/>
                  <a:pt x="100572" y="23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 name="Google Shape;33;p4"/>
          <p:cNvSpPr txBox="1">
            <a:spLocks noGrp="1"/>
          </p:cNvSpPr>
          <p:nvPr>
            <p:ph type="title"/>
          </p:nvPr>
        </p:nvSpPr>
        <p:spPr>
          <a:xfrm>
            <a:off x="713250" y="469500"/>
            <a:ext cx="7717500" cy="453900"/>
          </a:xfrm>
          <a:prstGeom prst="rect">
            <a:avLst/>
          </a:prstGeom>
        </p:spPr>
        <p:txBody>
          <a:bodyPr spcFirstLastPara="1" wrap="square" lIns="0" tIns="0" rIns="0" bIns="0" anchor="t" anchorCtr="0">
            <a:noAutofit/>
          </a:bodyPr>
          <a:lstStyle>
            <a:lvl1pPr lvl="0" algn="ctr">
              <a:spcBef>
                <a:spcPts val="0"/>
              </a:spcBef>
              <a:spcAft>
                <a:spcPts val="0"/>
              </a:spcAft>
              <a:buSzPts val="2800"/>
              <a:buNone/>
              <a:defRPr sz="3100">
                <a:latin typeface="Commissioner ExtraBold"/>
                <a:ea typeface="Commissioner ExtraBold"/>
                <a:cs typeface="Commissioner ExtraBold"/>
                <a:sym typeface="Commissioner ExtraBold"/>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4" name="Google Shape;34;p4"/>
          <p:cNvSpPr txBox="1">
            <a:spLocks noGrp="1"/>
          </p:cNvSpPr>
          <p:nvPr>
            <p:ph type="subTitle" idx="1"/>
          </p:nvPr>
        </p:nvSpPr>
        <p:spPr>
          <a:xfrm>
            <a:off x="713200" y="1525025"/>
            <a:ext cx="7717500" cy="31695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1800"/>
              <a:buAutoNum type="arabicPeriod"/>
              <a:defRPr sz="1200"/>
            </a:lvl1pPr>
            <a:lvl2pPr lvl="1" rtl="0">
              <a:lnSpc>
                <a:spcPct val="100000"/>
              </a:lnSpc>
              <a:spcBef>
                <a:spcPts val="0"/>
              </a:spcBef>
              <a:spcAft>
                <a:spcPts val="0"/>
              </a:spcAft>
              <a:buSzPts val="1400"/>
              <a:buAutoNum type="alphaLcPeriod"/>
              <a:defRPr sz="1200"/>
            </a:lvl2pPr>
            <a:lvl3pPr lvl="2" rtl="0">
              <a:lnSpc>
                <a:spcPct val="100000"/>
              </a:lnSpc>
              <a:spcBef>
                <a:spcPts val="0"/>
              </a:spcBef>
              <a:spcAft>
                <a:spcPts val="0"/>
              </a:spcAft>
              <a:buSzPts val="1400"/>
              <a:buAutoNum type="romanLcPeriod"/>
              <a:defRPr sz="1200"/>
            </a:lvl3pPr>
            <a:lvl4pPr lvl="3" rtl="0">
              <a:lnSpc>
                <a:spcPct val="100000"/>
              </a:lnSpc>
              <a:spcBef>
                <a:spcPts val="0"/>
              </a:spcBef>
              <a:spcAft>
                <a:spcPts val="0"/>
              </a:spcAft>
              <a:buSzPts val="1400"/>
              <a:buAutoNum type="arabicPeriod"/>
              <a:defRPr sz="1200"/>
            </a:lvl4pPr>
            <a:lvl5pPr lvl="4" rtl="0">
              <a:lnSpc>
                <a:spcPct val="100000"/>
              </a:lnSpc>
              <a:spcBef>
                <a:spcPts val="0"/>
              </a:spcBef>
              <a:spcAft>
                <a:spcPts val="0"/>
              </a:spcAft>
              <a:buSzPts val="1400"/>
              <a:buAutoNum type="alphaLcPeriod"/>
              <a:defRPr sz="1200"/>
            </a:lvl5pPr>
            <a:lvl6pPr lvl="5" rtl="0">
              <a:lnSpc>
                <a:spcPct val="100000"/>
              </a:lnSpc>
              <a:spcBef>
                <a:spcPts val="0"/>
              </a:spcBef>
              <a:spcAft>
                <a:spcPts val="0"/>
              </a:spcAft>
              <a:buSzPts val="1400"/>
              <a:buAutoNum type="romanLcPeriod"/>
              <a:defRPr sz="1200"/>
            </a:lvl6pPr>
            <a:lvl7pPr lvl="6" rtl="0">
              <a:lnSpc>
                <a:spcPct val="100000"/>
              </a:lnSpc>
              <a:spcBef>
                <a:spcPts val="0"/>
              </a:spcBef>
              <a:spcAft>
                <a:spcPts val="0"/>
              </a:spcAft>
              <a:buSzPts val="1400"/>
              <a:buAutoNum type="arabicPeriod"/>
              <a:defRPr sz="1200"/>
            </a:lvl7pPr>
            <a:lvl8pPr lvl="7" rtl="0">
              <a:lnSpc>
                <a:spcPct val="100000"/>
              </a:lnSpc>
              <a:spcBef>
                <a:spcPts val="0"/>
              </a:spcBef>
              <a:spcAft>
                <a:spcPts val="0"/>
              </a:spcAft>
              <a:buSzPts val="1400"/>
              <a:buAutoNum type="alphaLcPeriod"/>
              <a:defRPr sz="1200"/>
            </a:lvl8pPr>
            <a:lvl9pPr lvl="8" rtl="0">
              <a:lnSpc>
                <a:spcPct val="100000"/>
              </a:lnSpc>
              <a:spcBef>
                <a:spcPts val="0"/>
              </a:spcBef>
              <a:spcAft>
                <a:spcPts val="0"/>
              </a:spcAft>
              <a:buSzPts val="1400"/>
              <a:buAutoNum type="romanLcPeriod"/>
              <a:defRPr sz="1200"/>
            </a:lvl9pPr>
          </a:lstStyle>
          <a:p>
            <a:endParaRPr/>
          </a:p>
        </p:txBody>
      </p:sp>
      <p:sp>
        <p:nvSpPr>
          <p:cNvPr id="35" name="Google Shape;35;p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wo columns 4">
  <p:cSld name="CUSTOM_18">
    <p:spTree>
      <p:nvGrpSpPr>
        <p:cNvPr id="1" name="Shape 289"/>
        <p:cNvGrpSpPr/>
        <p:nvPr/>
      </p:nvGrpSpPr>
      <p:grpSpPr>
        <a:xfrm>
          <a:off x="0" y="0"/>
          <a:ext cx="0" cy="0"/>
          <a:chOff x="0" y="0"/>
          <a:chExt cx="0" cy="0"/>
        </a:xfrm>
      </p:grpSpPr>
      <p:sp>
        <p:nvSpPr>
          <p:cNvPr id="290" name="Google Shape;290;p31"/>
          <p:cNvSpPr txBox="1">
            <a:spLocks noGrp="1"/>
          </p:cNvSpPr>
          <p:nvPr>
            <p:ph type="title"/>
          </p:nvPr>
        </p:nvSpPr>
        <p:spPr>
          <a:xfrm>
            <a:off x="713250" y="469500"/>
            <a:ext cx="7717500" cy="453900"/>
          </a:xfrm>
          <a:prstGeom prst="rect">
            <a:avLst/>
          </a:prstGeom>
        </p:spPr>
        <p:txBody>
          <a:bodyPr spcFirstLastPara="1" wrap="square" lIns="0" tIns="0" rIns="0" bIns="0" anchor="t" anchorCtr="0">
            <a:noAutofit/>
          </a:bodyPr>
          <a:lstStyle>
            <a:lvl1pPr lvl="0" algn="ctr" rtl="0">
              <a:spcBef>
                <a:spcPts val="0"/>
              </a:spcBef>
              <a:spcAft>
                <a:spcPts val="0"/>
              </a:spcAft>
              <a:buSzPts val="2800"/>
              <a:buNone/>
              <a:defRPr sz="3100">
                <a:latin typeface="Commissioner ExtraBold"/>
                <a:ea typeface="Commissioner ExtraBold"/>
                <a:cs typeface="Commissioner ExtraBold"/>
                <a:sym typeface="Commissioner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91" name="Google Shape;291;p31"/>
          <p:cNvSpPr txBox="1">
            <a:spLocks noGrp="1"/>
          </p:cNvSpPr>
          <p:nvPr>
            <p:ph type="subTitle" idx="1"/>
          </p:nvPr>
        </p:nvSpPr>
        <p:spPr>
          <a:xfrm>
            <a:off x="813825" y="2184800"/>
            <a:ext cx="3657600" cy="2414700"/>
          </a:xfrm>
          <a:prstGeom prst="rect">
            <a:avLst/>
          </a:prstGeom>
        </p:spPr>
        <p:txBody>
          <a:bodyPr spcFirstLastPara="1" wrap="square" lIns="0" tIns="0" rIns="0" bIns="0" anchor="t" anchorCtr="0">
            <a:noAutofit/>
          </a:bodyPr>
          <a:lstStyle>
            <a:lvl1pPr marR="182880" lvl="0" rtl="0">
              <a:spcBef>
                <a:spcPts val="0"/>
              </a:spcBef>
              <a:spcAft>
                <a:spcPts val="0"/>
              </a:spcAft>
              <a:buClr>
                <a:schemeClr val="accent1"/>
              </a:buClr>
              <a:buSzPts val="1800"/>
              <a:buFont typeface="Open Sans"/>
              <a:buChar char="●"/>
              <a:defRPr sz="1600"/>
            </a:lvl1pPr>
            <a:lvl2pPr lvl="1" rtl="0">
              <a:lnSpc>
                <a:spcPct val="100000"/>
              </a:lnSpc>
              <a:spcBef>
                <a:spcPts val="0"/>
              </a:spcBef>
              <a:spcAft>
                <a:spcPts val="0"/>
              </a:spcAft>
              <a:buClr>
                <a:schemeClr val="accent1"/>
              </a:buClr>
              <a:buSzPts val="1400"/>
              <a:buFont typeface="Open Sans"/>
              <a:buChar char="○"/>
              <a:defRPr>
                <a:solidFill>
                  <a:schemeClr val="accent1"/>
                </a:solidFill>
                <a:latin typeface="Open Sans"/>
                <a:ea typeface="Open Sans"/>
                <a:cs typeface="Open Sans"/>
                <a:sym typeface="Open Sans"/>
              </a:defRPr>
            </a:lvl2pPr>
            <a:lvl3pPr lvl="2" rtl="0">
              <a:lnSpc>
                <a:spcPct val="100000"/>
              </a:lnSpc>
              <a:spcBef>
                <a:spcPts val="0"/>
              </a:spcBef>
              <a:spcAft>
                <a:spcPts val="0"/>
              </a:spcAft>
              <a:buClr>
                <a:schemeClr val="accent1"/>
              </a:buClr>
              <a:buSzPts val="1400"/>
              <a:buFont typeface="Open Sans"/>
              <a:buChar char="■"/>
              <a:defRPr>
                <a:solidFill>
                  <a:schemeClr val="accent1"/>
                </a:solidFill>
                <a:latin typeface="Open Sans"/>
                <a:ea typeface="Open Sans"/>
                <a:cs typeface="Open Sans"/>
                <a:sym typeface="Open Sans"/>
              </a:defRPr>
            </a:lvl3pPr>
            <a:lvl4pPr lvl="3" rtl="0">
              <a:lnSpc>
                <a:spcPct val="100000"/>
              </a:lnSpc>
              <a:spcBef>
                <a:spcPts val="0"/>
              </a:spcBef>
              <a:spcAft>
                <a:spcPts val="0"/>
              </a:spcAft>
              <a:buClr>
                <a:schemeClr val="accent1"/>
              </a:buClr>
              <a:buSzPts val="1400"/>
              <a:buFont typeface="Open Sans"/>
              <a:buChar char="●"/>
              <a:defRPr>
                <a:solidFill>
                  <a:schemeClr val="accent1"/>
                </a:solidFill>
                <a:latin typeface="Open Sans"/>
                <a:ea typeface="Open Sans"/>
                <a:cs typeface="Open Sans"/>
                <a:sym typeface="Open Sans"/>
              </a:defRPr>
            </a:lvl4pPr>
            <a:lvl5pPr lvl="4" rtl="0">
              <a:lnSpc>
                <a:spcPct val="100000"/>
              </a:lnSpc>
              <a:spcBef>
                <a:spcPts val="0"/>
              </a:spcBef>
              <a:spcAft>
                <a:spcPts val="0"/>
              </a:spcAft>
              <a:buClr>
                <a:schemeClr val="accent1"/>
              </a:buClr>
              <a:buSzPts val="1400"/>
              <a:buFont typeface="Open Sans"/>
              <a:buChar char="○"/>
              <a:defRPr>
                <a:solidFill>
                  <a:schemeClr val="accent1"/>
                </a:solidFill>
                <a:latin typeface="Open Sans"/>
                <a:ea typeface="Open Sans"/>
                <a:cs typeface="Open Sans"/>
                <a:sym typeface="Open Sans"/>
              </a:defRPr>
            </a:lvl5pPr>
            <a:lvl6pPr lvl="5" rtl="0">
              <a:lnSpc>
                <a:spcPct val="100000"/>
              </a:lnSpc>
              <a:spcBef>
                <a:spcPts val="0"/>
              </a:spcBef>
              <a:spcAft>
                <a:spcPts val="0"/>
              </a:spcAft>
              <a:buClr>
                <a:schemeClr val="accent1"/>
              </a:buClr>
              <a:buSzPts val="1400"/>
              <a:buFont typeface="Open Sans"/>
              <a:buChar char="■"/>
              <a:defRPr>
                <a:solidFill>
                  <a:schemeClr val="accent1"/>
                </a:solidFill>
                <a:latin typeface="Open Sans"/>
                <a:ea typeface="Open Sans"/>
                <a:cs typeface="Open Sans"/>
                <a:sym typeface="Open Sans"/>
              </a:defRPr>
            </a:lvl6pPr>
            <a:lvl7pPr lvl="6" rtl="0">
              <a:lnSpc>
                <a:spcPct val="100000"/>
              </a:lnSpc>
              <a:spcBef>
                <a:spcPts val="0"/>
              </a:spcBef>
              <a:spcAft>
                <a:spcPts val="0"/>
              </a:spcAft>
              <a:buClr>
                <a:schemeClr val="accent1"/>
              </a:buClr>
              <a:buSzPts val="1400"/>
              <a:buFont typeface="Open Sans"/>
              <a:buChar char="●"/>
              <a:defRPr>
                <a:solidFill>
                  <a:schemeClr val="accent1"/>
                </a:solidFill>
                <a:latin typeface="Open Sans"/>
                <a:ea typeface="Open Sans"/>
                <a:cs typeface="Open Sans"/>
                <a:sym typeface="Open Sans"/>
              </a:defRPr>
            </a:lvl7pPr>
            <a:lvl8pPr lvl="7" rtl="0">
              <a:lnSpc>
                <a:spcPct val="100000"/>
              </a:lnSpc>
              <a:spcBef>
                <a:spcPts val="0"/>
              </a:spcBef>
              <a:spcAft>
                <a:spcPts val="0"/>
              </a:spcAft>
              <a:buClr>
                <a:schemeClr val="accent1"/>
              </a:buClr>
              <a:buSzPts val="1400"/>
              <a:buFont typeface="Open Sans"/>
              <a:buChar char="○"/>
              <a:defRPr>
                <a:solidFill>
                  <a:schemeClr val="accent1"/>
                </a:solidFill>
                <a:latin typeface="Open Sans"/>
                <a:ea typeface="Open Sans"/>
                <a:cs typeface="Open Sans"/>
                <a:sym typeface="Open Sans"/>
              </a:defRPr>
            </a:lvl8pPr>
            <a:lvl9pPr lvl="8" rtl="0">
              <a:lnSpc>
                <a:spcPct val="100000"/>
              </a:lnSpc>
              <a:spcBef>
                <a:spcPts val="0"/>
              </a:spcBef>
              <a:spcAft>
                <a:spcPts val="0"/>
              </a:spcAft>
              <a:buClr>
                <a:schemeClr val="accent1"/>
              </a:buClr>
              <a:buSzPts val="1400"/>
              <a:buFont typeface="Open Sans"/>
              <a:buChar char="■"/>
              <a:defRPr>
                <a:solidFill>
                  <a:schemeClr val="accent1"/>
                </a:solidFill>
                <a:latin typeface="Open Sans"/>
                <a:ea typeface="Open Sans"/>
                <a:cs typeface="Open Sans"/>
                <a:sym typeface="Open Sans"/>
              </a:defRPr>
            </a:lvl9pPr>
          </a:lstStyle>
          <a:p>
            <a:endParaRPr/>
          </a:p>
        </p:txBody>
      </p:sp>
      <p:sp>
        <p:nvSpPr>
          <p:cNvPr id="292" name="Google Shape;292;p31"/>
          <p:cNvSpPr txBox="1">
            <a:spLocks noGrp="1"/>
          </p:cNvSpPr>
          <p:nvPr>
            <p:ph type="subTitle" idx="2"/>
          </p:nvPr>
        </p:nvSpPr>
        <p:spPr>
          <a:xfrm>
            <a:off x="813818" y="1740201"/>
            <a:ext cx="3657600" cy="355800"/>
          </a:xfrm>
          <a:prstGeom prst="rect">
            <a:avLst/>
          </a:prstGeom>
        </p:spPr>
        <p:txBody>
          <a:bodyPr spcFirstLastPara="1" wrap="square" lIns="0" tIns="0" rIns="0" bIns="0" anchor="t" anchorCtr="0">
            <a:noAutofit/>
          </a:bodyPr>
          <a:lstStyle>
            <a:lvl1pPr lvl="0" rtl="0">
              <a:spcBef>
                <a:spcPts val="0"/>
              </a:spcBef>
              <a:spcAft>
                <a:spcPts val="0"/>
              </a:spcAft>
              <a:buClr>
                <a:schemeClr val="accent3"/>
              </a:buClr>
              <a:buSzPts val="2100"/>
              <a:buFont typeface="Black Han Sans"/>
              <a:buNone/>
              <a:defRPr sz="2100" b="1">
                <a:solidFill>
                  <a:schemeClr val="dk2"/>
                </a:solidFill>
                <a:latin typeface="Red Hat Display"/>
                <a:ea typeface="Red Hat Display"/>
                <a:cs typeface="Red Hat Display"/>
                <a:sym typeface="Red Hat Display"/>
              </a:defRPr>
            </a:lvl1pPr>
            <a:lvl2pPr lvl="1" rtl="0">
              <a:lnSpc>
                <a:spcPct val="100000"/>
              </a:lnSpc>
              <a:spcBef>
                <a:spcPts val="0"/>
              </a:spcBef>
              <a:spcAft>
                <a:spcPts val="0"/>
              </a:spcAft>
              <a:buClr>
                <a:schemeClr val="accent3"/>
              </a:buClr>
              <a:buSzPts val="1400"/>
              <a:buFont typeface="Black Han Sans"/>
              <a:buNone/>
              <a:defRPr b="1">
                <a:solidFill>
                  <a:schemeClr val="accent3"/>
                </a:solidFill>
                <a:latin typeface="Black Han Sans"/>
                <a:ea typeface="Black Han Sans"/>
                <a:cs typeface="Black Han Sans"/>
                <a:sym typeface="Black Han Sans"/>
              </a:defRPr>
            </a:lvl2pPr>
            <a:lvl3pPr lvl="2" rtl="0">
              <a:lnSpc>
                <a:spcPct val="100000"/>
              </a:lnSpc>
              <a:spcBef>
                <a:spcPts val="0"/>
              </a:spcBef>
              <a:spcAft>
                <a:spcPts val="0"/>
              </a:spcAft>
              <a:buClr>
                <a:schemeClr val="accent3"/>
              </a:buClr>
              <a:buSzPts val="1400"/>
              <a:buFont typeface="Black Han Sans"/>
              <a:buNone/>
              <a:defRPr b="1">
                <a:solidFill>
                  <a:schemeClr val="accent3"/>
                </a:solidFill>
                <a:latin typeface="Black Han Sans"/>
                <a:ea typeface="Black Han Sans"/>
                <a:cs typeface="Black Han Sans"/>
                <a:sym typeface="Black Han Sans"/>
              </a:defRPr>
            </a:lvl3pPr>
            <a:lvl4pPr lvl="3" rtl="0">
              <a:lnSpc>
                <a:spcPct val="100000"/>
              </a:lnSpc>
              <a:spcBef>
                <a:spcPts val="0"/>
              </a:spcBef>
              <a:spcAft>
                <a:spcPts val="0"/>
              </a:spcAft>
              <a:buClr>
                <a:schemeClr val="accent3"/>
              </a:buClr>
              <a:buSzPts val="1400"/>
              <a:buFont typeface="Black Han Sans"/>
              <a:buNone/>
              <a:defRPr b="1">
                <a:solidFill>
                  <a:schemeClr val="accent3"/>
                </a:solidFill>
                <a:latin typeface="Black Han Sans"/>
                <a:ea typeface="Black Han Sans"/>
                <a:cs typeface="Black Han Sans"/>
                <a:sym typeface="Black Han Sans"/>
              </a:defRPr>
            </a:lvl4pPr>
            <a:lvl5pPr lvl="4" rtl="0">
              <a:lnSpc>
                <a:spcPct val="100000"/>
              </a:lnSpc>
              <a:spcBef>
                <a:spcPts val="0"/>
              </a:spcBef>
              <a:spcAft>
                <a:spcPts val="0"/>
              </a:spcAft>
              <a:buClr>
                <a:schemeClr val="accent3"/>
              </a:buClr>
              <a:buSzPts val="1400"/>
              <a:buFont typeface="Black Han Sans"/>
              <a:buNone/>
              <a:defRPr b="1">
                <a:solidFill>
                  <a:schemeClr val="accent3"/>
                </a:solidFill>
                <a:latin typeface="Black Han Sans"/>
                <a:ea typeface="Black Han Sans"/>
                <a:cs typeface="Black Han Sans"/>
                <a:sym typeface="Black Han Sans"/>
              </a:defRPr>
            </a:lvl5pPr>
            <a:lvl6pPr lvl="5" rtl="0">
              <a:lnSpc>
                <a:spcPct val="100000"/>
              </a:lnSpc>
              <a:spcBef>
                <a:spcPts val="0"/>
              </a:spcBef>
              <a:spcAft>
                <a:spcPts val="0"/>
              </a:spcAft>
              <a:buClr>
                <a:schemeClr val="accent3"/>
              </a:buClr>
              <a:buSzPts val="1400"/>
              <a:buFont typeface="Black Han Sans"/>
              <a:buNone/>
              <a:defRPr b="1">
                <a:solidFill>
                  <a:schemeClr val="accent3"/>
                </a:solidFill>
                <a:latin typeface="Black Han Sans"/>
                <a:ea typeface="Black Han Sans"/>
                <a:cs typeface="Black Han Sans"/>
                <a:sym typeface="Black Han Sans"/>
              </a:defRPr>
            </a:lvl6pPr>
            <a:lvl7pPr lvl="6" rtl="0">
              <a:lnSpc>
                <a:spcPct val="100000"/>
              </a:lnSpc>
              <a:spcBef>
                <a:spcPts val="0"/>
              </a:spcBef>
              <a:spcAft>
                <a:spcPts val="0"/>
              </a:spcAft>
              <a:buClr>
                <a:schemeClr val="accent3"/>
              </a:buClr>
              <a:buSzPts val="1400"/>
              <a:buFont typeface="Black Han Sans"/>
              <a:buNone/>
              <a:defRPr b="1">
                <a:solidFill>
                  <a:schemeClr val="accent3"/>
                </a:solidFill>
                <a:latin typeface="Black Han Sans"/>
                <a:ea typeface="Black Han Sans"/>
                <a:cs typeface="Black Han Sans"/>
                <a:sym typeface="Black Han Sans"/>
              </a:defRPr>
            </a:lvl7pPr>
            <a:lvl8pPr lvl="7" rtl="0">
              <a:lnSpc>
                <a:spcPct val="100000"/>
              </a:lnSpc>
              <a:spcBef>
                <a:spcPts val="0"/>
              </a:spcBef>
              <a:spcAft>
                <a:spcPts val="0"/>
              </a:spcAft>
              <a:buClr>
                <a:schemeClr val="accent3"/>
              </a:buClr>
              <a:buSzPts val="1400"/>
              <a:buFont typeface="Black Han Sans"/>
              <a:buNone/>
              <a:defRPr b="1">
                <a:solidFill>
                  <a:schemeClr val="accent3"/>
                </a:solidFill>
                <a:latin typeface="Black Han Sans"/>
                <a:ea typeface="Black Han Sans"/>
                <a:cs typeface="Black Han Sans"/>
                <a:sym typeface="Black Han Sans"/>
              </a:defRPr>
            </a:lvl8pPr>
            <a:lvl9pPr lvl="8" rtl="0">
              <a:lnSpc>
                <a:spcPct val="100000"/>
              </a:lnSpc>
              <a:spcBef>
                <a:spcPts val="0"/>
              </a:spcBef>
              <a:spcAft>
                <a:spcPts val="0"/>
              </a:spcAft>
              <a:buClr>
                <a:schemeClr val="accent3"/>
              </a:buClr>
              <a:buSzPts val="1400"/>
              <a:buFont typeface="Black Han Sans"/>
              <a:buNone/>
              <a:defRPr b="1">
                <a:solidFill>
                  <a:schemeClr val="accent3"/>
                </a:solidFill>
                <a:latin typeface="Black Han Sans"/>
                <a:ea typeface="Black Han Sans"/>
                <a:cs typeface="Black Han Sans"/>
                <a:sym typeface="Black Han Sans"/>
              </a:defRPr>
            </a:lvl9pPr>
          </a:lstStyle>
          <a:p>
            <a:endParaRPr/>
          </a:p>
        </p:txBody>
      </p:sp>
      <p:sp>
        <p:nvSpPr>
          <p:cNvPr id="293" name="Google Shape;293;p31"/>
          <p:cNvSpPr txBox="1">
            <a:spLocks noGrp="1"/>
          </p:cNvSpPr>
          <p:nvPr>
            <p:ph type="subTitle" idx="3"/>
          </p:nvPr>
        </p:nvSpPr>
        <p:spPr>
          <a:xfrm>
            <a:off x="4672575" y="2183000"/>
            <a:ext cx="3657600" cy="2414700"/>
          </a:xfrm>
          <a:prstGeom prst="rect">
            <a:avLst/>
          </a:prstGeom>
        </p:spPr>
        <p:txBody>
          <a:bodyPr spcFirstLastPara="1" wrap="square" lIns="0" tIns="0" rIns="0" bIns="0" anchor="t" anchorCtr="0">
            <a:noAutofit/>
          </a:bodyPr>
          <a:lstStyle>
            <a:lvl1pPr marR="182880" lvl="0" rtl="0">
              <a:spcBef>
                <a:spcPts val="0"/>
              </a:spcBef>
              <a:spcAft>
                <a:spcPts val="0"/>
              </a:spcAft>
              <a:buClr>
                <a:schemeClr val="accent1"/>
              </a:buClr>
              <a:buSzPts val="1800"/>
              <a:buFont typeface="Open Sans"/>
              <a:buChar char="●"/>
              <a:defRPr sz="1600"/>
            </a:lvl1pPr>
            <a:lvl2pPr lvl="1" rtl="0">
              <a:lnSpc>
                <a:spcPct val="100000"/>
              </a:lnSpc>
              <a:spcBef>
                <a:spcPts val="0"/>
              </a:spcBef>
              <a:spcAft>
                <a:spcPts val="0"/>
              </a:spcAft>
              <a:buClr>
                <a:schemeClr val="accent1"/>
              </a:buClr>
              <a:buSzPts val="1400"/>
              <a:buFont typeface="Open Sans"/>
              <a:buChar char="○"/>
              <a:defRPr>
                <a:solidFill>
                  <a:schemeClr val="accent1"/>
                </a:solidFill>
                <a:latin typeface="Open Sans"/>
                <a:ea typeface="Open Sans"/>
                <a:cs typeface="Open Sans"/>
                <a:sym typeface="Open Sans"/>
              </a:defRPr>
            </a:lvl2pPr>
            <a:lvl3pPr lvl="2" rtl="0">
              <a:lnSpc>
                <a:spcPct val="100000"/>
              </a:lnSpc>
              <a:spcBef>
                <a:spcPts val="0"/>
              </a:spcBef>
              <a:spcAft>
                <a:spcPts val="0"/>
              </a:spcAft>
              <a:buClr>
                <a:schemeClr val="accent1"/>
              </a:buClr>
              <a:buSzPts val="1400"/>
              <a:buFont typeface="Open Sans"/>
              <a:buChar char="■"/>
              <a:defRPr>
                <a:solidFill>
                  <a:schemeClr val="accent1"/>
                </a:solidFill>
                <a:latin typeface="Open Sans"/>
                <a:ea typeface="Open Sans"/>
                <a:cs typeface="Open Sans"/>
                <a:sym typeface="Open Sans"/>
              </a:defRPr>
            </a:lvl3pPr>
            <a:lvl4pPr lvl="3" rtl="0">
              <a:lnSpc>
                <a:spcPct val="100000"/>
              </a:lnSpc>
              <a:spcBef>
                <a:spcPts val="0"/>
              </a:spcBef>
              <a:spcAft>
                <a:spcPts val="0"/>
              </a:spcAft>
              <a:buClr>
                <a:schemeClr val="accent1"/>
              </a:buClr>
              <a:buSzPts val="1400"/>
              <a:buFont typeface="Open Sans"/>
              <a:buChar char="●"/>
              <a:defRPr>
                <a:solidFill>
                  <a:schemeClr val="accent1"/>
                </a:solidFill>
                <a:latin typeface="Open Sans"/>
                <a:ea typeface="Open Sans"/>
                <a:cs typeface="Open Sans"/>
                <a:sym typeface="Open Sans"/>
              </a:defRPr>
            </a:lvl4pPr>
            <a:lvl5pPr lvl="4" rtl="0">
              <a:lnSpc>
                <a:spcPct val="100000"/>
              </a:lnSpc>
              <a:spcBef>
                <a:spcPts val="0"/>
              </a:spcBef>
              <a:spcAft>
                <a:spcPts val="0"/>
              </a:spcAft>
              <a:buClr>
                <a:schemeClr val="accent1"/>
              </a:buClr>
              <a:buSzPts val="1400"/>
              <a:buFont typeface="Open Sans"/>
              <a:buChar char="○"/>
              <a:defRPr>
                <a:solidFill>
                  <a:schemeClr val="accent1"/>
                </a:solidFill>
                <a:latin typeface="Open Sans"/>
                <a:ea typeface="Open Sans"/>
                <a:cs typeface="Open Sans"/>
                <a:sym typeface="Open Sans"/>
              </a:defRPr>
            </a:lvl5pPr>
            <a:lvl6pPr lvl="5" rtl="0">
              <a:lnSpc>
                <a:spcPct val="100000"/>
              </a:lnSpc>
              <a:spcBef>
                <a:spcPts val="0"/>
              </a:spcBef>
              <a:spcAft>
                <a:spcPts val="0"/>
              </a:spcAft>
              <a:buClr>
                <a:schemeClr val="accent1"/>
              </a:buClr>
              <a:buSzPts val="1400"/>
              <a:buFont typeface="Open Sans"/>
              <a:buChar char="■"/>
              <a:defRPr>
                <a:solidFill>
                  <a:schemeClr val="accent1"/>
                </a:solidFill>
                <a:latin typeface="Open Sans"/>
                <a:ea typeface="Open Sans"/>
                <a:cs typeface="Open Sans"/>
                <a:sym typeface="Open Sans"/>
              </a:defRPr>
            </a:lvl6pPr>
            <a:lvl7pPr lvl="6" rtl="0">
              <a:lnSpc>
                <a:spcPct val="100000"/>
              </a:lnSpc>
              <a:spcBef>
                <a:spcPts val="0"/>
              </a:spcBef>
              <a:spcAft>
                <a:spcPts val="0"/>
              </a:spcAft>
              <a:buClr>
                <a:schemeClr val="accent1"/>
              </a:buClr>
              <a:buSzPts val="1400"/>
              <a:buFont typeface="Open Sans"/>
              <a:buChar char="●"/>
              <a:defRPr>
                <a:solidFill>
                  <a:schemeClr val="accent1"/>
                </a:solidFill>
                <a:latin typeface="Open Sans"/>
                <a:ea typeface="Open Sans"/>
                <a:cs typeface="Open Sans"/>
                <a:sym typeface="Open Sans"/>
              </a:defRPr>
            </a:lvl7pPr>
            <a:lvl8pPr lvl="7" rtl="0">
              <a:lnSpc>
                <a:spcPct val="100000"/>
              </a:lnSpc>
              <a:spcBef>
                <a:spcPts val="0"/>
              </a:spcBef>
              <a:spcAft>
                <a:spcPts val="0"/>
              </a:spcAft>
              <a:buClr>
                <a:schemeClr val="accent1"/>
              </a:buClr>
              <a:buSzPts val="1400"/>
              <a:buFont typeface="Open Sans"/>
              <a:buChar char="○"/>
              <a:defRPr>
                <a:solidFill>
                  <a:schemeClr val="accent1"/>
                </a:solidFill>
                <a:latin typeface="Open Sans"/>
                <a:ea typeface="Open Sans"/>
                <a:cs typeface="Open Sans"/>
                <a:sym typeface="Open Sans"/>
              </a:defRPr>
            </a:lvl8pPr>
            <a:lvl9pPr lvl="8" rtl="0">
              <a:lnSpc>
                <a:spcPct val="100000"/>
              </a:lnSpc>
              <a:spcBef>
                <a:spcPts val="0"/>
              </a:spcBef>
              <a:spcAft>
                <a:spcPts val="0"/>
              </a:spcAft>
              <a:buClr>
                <a:schemeClr val="accent1"/>
              </a:buClr>
              <a:buSzPts val="1400"/>
              <a:buFont typeface="Open Sans"/>
              <a:buChar char="■"/>
              <a:defRPr>
                <a:solidFill>
                  <a:schemeClr val="accent1"/>
                </a:solidFill>
                <a:latin typeface="Open Sans"/>
                <a:ea typeface="Open Sans"/>
                <a:cs typeface="Open Sans"/>
                <a:sym typeface="Open Sans"/>
              </a:defRPr>
            </a:lvl9pPr>
          </a:lstStyle>
          <a:p>
            <a:endParaRPr/>
          </a:p>
        </p:txBody>
      </p:sp>
      <p:sp>
        <p:nvSpPr>
          <p:cNvPr id="294" name="Google Shape;294;p31"/>
          <p:cNvSpPr txBox="1">
            <a:spLocks noGrp="1"/>
          </p:cNvSpPr>
          <p:nvPr>
            <p:ph type="subTitle" idx="4"/>
          </p:nvPr>
        </p:nvSpPr>
        <p:spPr>
          <a:xfrm>
            <a:off x="4672582" y="1740200"/>
            <a:ext cx="3657600" cy="355800"/>
          </a:xfrm>
          <a:prstGeom prst="rect">
            <a:avLst/>
          </a:prstGeom>
        </p:spPr>
        <p:txBody>
          <a:bodyPr spcFirstLastPara="1" wrap="square" lIns="0" tIns="0" rIns="0" bIns="0" anchor="t" anchorCtr="0">
            <a:noAutofit/>
          </a:bodyPr>
          <a:lstStyle>
            <a:lvl1pPr lvl="0" rtl="0">
              <a:spcBef>
                <a:spcPts val="0"/>
              </a:spcBef>
              <a:spcAft>
                <a:spcPts val="0"/>
              </a:spcAft>
              <a:buClr>
                <a:schemeClr val="accent3"/>
              </a:buClr>
              <a:buSzPts val="2100"/>
              <a:buFont typeface="Black Han Sans"/>
              <a:buNone/>
              <a:defRPr sz="2100" b="1">
                <a:solidFill>
                  <a:schemeClr val="dk2"/>
                </a:solidFill>
                <a:latin typeface="Red Hat Display"/>
                <a:ea typeface="Red Hat Display"/>
                <a:cs typeface="Red Hat Display"/>
                <a:sym typeface="Red Hat Display"/>
              </a:defRPr>
            </a:lvl1pPr>
            <a:lvl2pPr lvl="1" rtl="0">
              <a:lnSpc>
                <a:spcPct val="100000"/>
              </a:lnSpc>
              <a:spcBef>
                <a:spcPts val="0"/>
              </a:spcBef>
              <a:spcAft>
                <a:spcPts val="0"/>
              </a:spcAft>
              <a:buClr>
                <a:schemeClr val="accent3"/>
              </a:buClr>
              <a:buSzPts val="1400"/>
              <a:buFont typeface="Black Han Sans"/>
              <a:buNone/>
              <a:defRPr b="1">
                <a:solidFill>
                  <a:schemeClr val="accent3"/>
                </a:solidFill>
                <a:latin typeface="Black Han Sans"/>
                <a:ea typeface="Black Han Sans"/>
                <a:cs typeface="Black Han Sans"/>
                <a:sym typeface="Black Han Sans"/>
              </a:defRPr>
            </a:lvl2pPr>
            <a:lvl3pPr lvl="2" rtl="0">
              <a:lnSpc>
                <a:spcPct val="100000"/>
              </a:lnSpc>
              <a:spcBef>
                <a:spcPts val="0"/>
              </a:spcBef>
              <a:spcAft>
                <a:spcPts val="0"/>
              </a:spcAft>
              <a:buClr>
                <a:schemeClr val="accent3"/>
              </a:buClr>
              <a:buSzPts val="1400"/>
              <a:buFont typeface="Black Han Sans"/>
              <a:buNone/>
              <a:defRPr b="1">
                <a:solidFill>
                  <a:schemeClr val="accent3"/>
                </a:solidFill>
                <a:latin typeface="Black Han Sans"/>
                <a:ea typeface="Black Han Sans"/>
                <a:cs typeface="Black Han Sans"/>
                <a:sym typeface="Black Han Sans"/>
              </a:defRPr>
            </a:lvl3pPr>
            <a:lvl4pPr lvl="3" rtl="0">
              <a:lnSpc>
                <a:spcPct val="100000"/>
              </a:lnSpc>
              <a:spcBef>
                <a:spcPts val="0"/>
              </a:spcBef>
              <a:spcAft>
                <a:spcPts val="0"/>
              </a:spcAft>
              <a:buClr>
                <a:schemeClr val="accent3"/>
              </a:buClr>
              <a:buSzPts val="1400"/>
              <a:buFont typeface="Black Han Sans"/>
              <a:buNone/>
              <a:defRPr b="1">
                <a:solidFill>
                  <a:schemeClr val="accent3"/>
                </a:solidFill>
                <a:latin typeface="Black Han Sans"/>
                <a:ea typeface="Black Han Sans"/>
                <a:cs typeface="Black Han Sans"/>
                <a:sym typeface="Black Han Sans"/>
              </a:defRPr>
            </a:lvl4pPr>
            <a:lvl5pPr lvl="4" rtl="0">
              <a:lnSpc>
                <a:spcPct val="100000"/>
              </a:lnSpc>
              <a:spcBef>
                <a:spcPts val="0"/>
              </a:spcBef>
              <a:spcAft>
                <a:spcPts val="0"/>
              </a:spcAft>
              <a:buClr>
                <a:schemeClr val="accent3"/>
              </a:buClr>
              <a:buSzPts val="1400"/>
              <a:buFont typeface="Black Han Sans"/>
              <a:buNone/>
              <a:defRPr b="1">
                <a:solidFill>
                  <a:schemeClr val="accent3"/>
                </a:solidFill>
                <a:latin typeface="Black Han Sans"/>
                <a:ea typeface="Black Han Sans"/>
                <a:cs typeface="Black Han Sans"/>
                <a:sym typeface="Black Han Sans"/>
              </a:defRPr>
            </a:lvl5pPr>
            <a:lvl6pPr lvl="5" rtl="0">
              <a:lnSpc>
                <a:spcPct val="100000"/>
              </a:lnSpc>
              <a:spcBef>
                <a:spcPts val="0"/>
              </a:spcBef>
              <a:spcAft>
                <a:spcPts val="0"/>
              </a:spcAft>
              <a:buClr>
                <a:schemeClr val="accent3"/>
              </a:buClr>
              <a:buSzPts val="1400"/>
              <a:buFont typeface="Black Han Sans"/>
              <a:buNone/>
              <a:defRPr b="1">
                <a:solidFill>
                  <a:schemeClr val="accent3"/>
                </a:solidFill>
                <a:latin typeface="Black Han Sans"/>
                <a:ea typeface="Black Han Sans"/>
                <a:cs typeface="Black Han Sans"/>
                <a:sym typeface="Black Han Sans"/>
              </a:defRPr>
            </a:lvl6pPr>
            <a:lvl7pPr lvl="6" rtl="0">
              <a:lnSpc>
                <a:spcPct val="100000"/>
              </a:lnSpc>
              <a:spcBef>
                <a:spcPts val="0"/>
              </a:spcBef>
              <a:spcAft>
                <a:spcPts val="0"/>
              </a:spcAft>
              <a:buClr>
                <a:schemeClr val="accent3"/>
              </a:buClr>
              <a:buSzPts val="1400"/>
              <a:buFont typeface="Black Han Sans"/>
              <a:buNone/>
              <a:defRPr b="1">
                <a:solidFill>
                  <a:schemeClr val="accent3"/>
                </a:solidFill>
                <a:latin typeface="Black Han Sans"/>
                <a:ea typeface="Black Han Sans"/>
                <a:cs typeface="Black Han Sans"/>
                <a:sym typeface="Black Han Sans"/>
              </a:defRPr>
            </a:lvl7pPr>
            <a:lvl8pPr lvl="7" rtl="0">
              <a:lnSpc>
                <a:spcPct val="100000"/>
              </a:lnSpc>
              <a:spcBef>
                <a:spcPts val="0"/>
              </a:spcBef>
              <a:spcAft>
                <a:spcPts val="0"/>
              </a:spcAft>
              <a:buClr>
                <a:schemeClr val="accent3"/>
              </a:buClr>
              <a:buSzPts val="1400"/>
              <a:buFont typeface="Black Han Sans"/>
              <a:buNone/>
              <a:defRPr b="1">
                <a:solidFill>
                  <a:schemeClr val="accent3"/>
                </a:solidFill>
                <a:latin typeface="Black Han Sans"/>
                <a:ea typeface="Black Han Sans"/>
                <a:cs typeface="Black Han Sans"/>
                <a:sym typeface="Black Han Sans"/>
              </a:defRPr>
            </a:lvl8pPr>
            <a:lvl9pPr lvl="8" rtl="0">
              <a:lnSpc>
                <a:spcPct val="100000"/>
              </a:lnSpc>
              <a:spcBef>
                <a:spcPts val="0"/>
              </a:spcBef>
              <a:spcAft>
                <a:spcPts val="0"/>
              </a:spcAft>
              <a:buClr>
                <a:schemeClr val="accent3"/>
              </a:buClr>
              <a:buSzPts val="1400"/>
              <a:buFont typeface="Black Han Sans"/>
              <a:buNone/>
              <a:defRPr b="1">
                <a:solidFill>
                  <a:schemeClr val="accent3"/>
                </a:solidFill>
                <a:latin typeface="Black Han Sans"/>
                <a:ea typeface="Black Han Sans"/>
                <a:cs typeface="Black Han Sans"/>
                <a:sym typeface="Black Han Sans"/>
              </a:defRPr>
            </a:lvl9pPr>
          </a:lstStyle>
          <a:p>
            <a:endParaRPr/>
          </a:p>
        </p:txBody>
      </p:sp>
      <p:sp>
        <p:nvSpPr>
          <p:cNvPr id="295" name="Google Shape;295;p31"/>
          <p:cNvSpPr/>
          <p:nvPr/>
        </p:nvSpPr>
        <p:spPr>
          <a:xfrm>
            <a:off x="6840375" y="3860538"/>
            <a:ext cx="2031884" cy="1321297"/>
          </a:xfrm>
          <a:custGeom>
            <a:avLst/>
            <a:gdLst/>
            <a:ahLst/>
            <a:cxnLst/>
            <a:rect l="l" t="t" r="r" b="b"/>
            <a:pathLst>
              <a:path w="27509" h="17888" extrusionOk="0">
                <a:moveTo>
                  <a:pt x="18162" y="0"/>
                </a:moveTo>
                <a:cubicBezTo>
                  <a:pt x="18036" y="0"/>
                  <a:pt x="17908" y="3"/>
                  <a:pt x="17780" y="8"/>
                </a:cubicBezTo>
                <a:cubicBezTo>
                  <a:pt x="15078" y="74"/>
                  <a:pt x="12443" y="1209"/>
                  <a:pt x="10174" y="2710"/>
                </a:cubicBezTo>
                <a:cubicBezTo>
                  <a:pt x="4971" y="6112"/>
                  <a:pt x="1301" y="11749"/>
                  <a:pt x="1" y="17887"/>
                </a:cubicBezTo>
                <a:lnTo>
                  <a:pt x="23818" y="17887"/>
                </a:lnTo>
                <a:cubicBezTo>
                  <a:pt x="25586" y="15619"/>
                  <a:pt x="26786" y="13150"/>
                  <a:pt x="26987" y="10782"/>
                </a:cubicBezTo>
                <a:cubicBezTo>
                  <a:pt x="27509" y="5200"/>
                  <a:pt x="23973" y="0"/>
                  <a:pt x="181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6" name="Google Shape;296;p31"/>
          <p:cNvSpPr/>
          <p:nvPr/>
        </p:nvSpPr>
        <p:spPr>
          <a:xfrm>
            <a:off x="-208250" y="4062488"/>
            <a:ext cx="2879987" cy="1471965"/>
          </a:xfrm>
          <a:custGeom>
            <a:avLst/>
            <a:gdLst/>
            <a:ahLst/>
            <a:cxnLst/>
            <a:rect l="l" t="t" r="r" b="b"/>
            <a:pathLst>
              <a:path w="48102" h="24585" extrusionOk="0">
                <a:moveTo>
                  <a:pt x="46834" y="4870"/>
                </a:moveTo>
                <a:cubicBezTo>
                  <a:pt x="45533" y="1835"/>
                  <a:pt x="41997" y="0"/>
                  <a:pt x="38762" y="601"/>
                </a:cubicBezTo>
                <a:cubicBezTo>
                  <a:pt x="35626" y="1168"/>
                  <a:pt x="33358" y="3536"/>
                  <a:pt x="31023" y="5838"/>
                </a:cubicBezTo>
                <a:cubicBezTo>
                  <a:pt x="29121" y="7706"/>
                  <a:pt x="27153" y="9540"/>
                  <a:pt x="24652" y="10308"/>
                </a:cubicBezTo>
                <a:cubicBezTo>
                  <a:pt x="19314" y="11875"/>
                  <a:pt x="13544" y="7939"/>
                  <a:pt x="8173" y="9273"/>
                </a:cubicBezTo>
                <a:cubicBezTo>
                  <a:pt x="4671" y="10141"/>
                  <a:pt x="2202" y="13043"/>
                  <a:pt x="968" y="16512"/>
                </a:cubicBezTo>
                <a:cubicBezTo>
                  <a:pt x="368" y="18146"/>
                  <a:pt x="34" y="19881"/>
                  <a:pt x="1" y="21582"/>
                </a:cubicBezTo>
                <a:cubicBezTo>
                  <a:pt x="1" y="22583"/>
                  <a:pt x="34" y="23584"/>
                  <a:pt x="268" y="24584"/>
                </a:cubicBezTo>
                <a:lnTo>
                  <a:pt x="7439" y="24584"/>
                </a:lnTo>
                <a:lnTo>
                  <a:pt x="37194" y="24584"/>
                </a:lnTo>
                <a:cubicBezTo>
                  <a:pt x="37928" y="23384"/>
                  <a:pt x="38795" y="22216"/>
                  <a:pt x="39696" y="21149"/>
                </a:cubicBezTo>
                <a:cubicBezTo>
                  <a:pt x="41764" y="18747"/>
                  <a:pt x="44032" y="16545"/>
                  <a:pt x="45667" y="13843"/>
                </a:cubicBezTo>
                <a:cubicBezTo>
                  <a:pt x="47268" y="11175"/>
                  <a:pt x="48102" y="7772"/>
                  <a:pt x="46834" y="487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7" name="Google Shape;297;p31"/>
          <p:cNvSpPr/>
          <p:nvPr/>
        </p:nvSpPr>
        <p:spPr>
          <a:xfrm>
            <a:off x="7779188" y="3174075"/>
            <a:ext cx="622125" cy="600725"/>
          </a:xfrm>
          <a:custGeom>
            <a:avLst/>
            <a:gdLst/>
            <a:ahLst/>
            <a:cxnLst/>
            <a:rect l="l" t="t" r="r" b="b"/>
            <a:pathLst>
              <a:path w="24885" h="24029" extrusionOk="0">
                <a:moveTo>
                  <a:pt x="15284" y="0"/>
                </a:moveTo>
                <a:cubicBezTo>
                  <a:pt x="14056" y="0"/>
                  <a:pt x="12888" y="355"/>
                  <a:pt x="12109" y="1291"/>
                </a:cubicBezTo>
                <a:cubicBezTo>
                  <a:pt x="10541" y="3192"/>
                  <a:pt x="11542" y="5627"/>
                  <a:pt x="11241" y="7829"/>
                </a:cubicBezTo>
                <a:cubicBezTo>
                  <a:pt x="10941" y="10164"/>
                  <a:pt x="9574" y="11498"/>
                  <a:pt x="7539" y="12699"/>
                </a:cubicBezTo>
                <a:cubicBezTo>
                  <a:pt x="5838" y="13700"/>
                  <a:pt x="4003" y="14467"/>
                  <a:pt x="2502" y="15768"/>
                </a:cubicBezTo>
                <a:cubicBezTo>
                  <a:pt x="1034" y="17035"/>
                  <a:pt x="0" y="19137"/>
                  <a:pt x="600" y="20972"/>
                </a:cubicBezTo>
                <a:cubicBezTo>
                  <a:pt x="667" y="21138"/>
                  <a:pt x="734" y="21339"/>
                  <a:pt x="834" y="21505"/>
                </a:cubicBezTo>
                <a:cubicBezTo>
                  <a:pt x="1501" y="22806"/>
                  <a:pt x="2935" y="23640"/>
                  <a:pt x="4437" y="23874"/>
                </a:cubicBezTo>
                <a:cubicBezTo>
                  <a:pt x="5020" y="23981"/>
                  <a:pt x="5656" y="24029"/>
                  <a:pt x="6315" y="24029"/>
                </a:cubicBezTo>
                <a:cubicBezTo>
                  <a:pt x="8108" y="24029"/>
                  <a:pt x="10072" y="23679"/>
                  <a:pt x="11608" y="23240"/>
                </a:cubicBezTo>
                <a:cubicBezTo>
                  <a:pt x="16045" y="21906"/>
                  <a:pt x="20014" y="18970"/>
                  <a:pt x="22449" y="15001"/>
                </a:cubicBezTo>
                <a:cubicBezTo>
                  <a:pt x="23917" y="12632"/>
                  <a:pt x="24884" y="9797"/>
                  <a:pt x="24284" y="7095"/>
                </a:cubicBezTo>
                <a:cubicBezTo>
                  <a:pt x="23584" y="3926"/>
                  <a:pt x="20882" y="1491"/>
                  <a:pt x="17879" y="457"/>
                </a:cubicBezTo>
                <a:cubicBezTo>
                  <a:pt x="17062" y="180"/>
                  <a:pt x="16157" y="0"/>
                  <a:pt x="1528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8" name="Google Shape;298;p3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hanks">
  <p:cSld name="CUSTOM">
    <p:spTree>
      <p:nvGrpSpPr>
        <p:cNvPr id="1" name="Shape 299"/>
        <p:cNvGrpSpPr/>
        <p:nvPr/>
      </p:nvGrpSpPr>
      <p:grpSpPr>
        <a:xfrm>
          <a:off x="0" y="0"/>
          <a:ext cx="0" cy="0"/>
          <a:chOff x="0" y="0"/>
          <a:chExt cx="0" cy="0"/>
        </a:xfrm>
      </p:grpSpPr>
      <p:sp>
        <p:nvSpPr>
          <p:cNvPr id="300" name="Google Shape;300;p32"/>
          <p:cNvSpPr/>
          <p:nvPr/>
        </p:nvSpPr>
        <p:spPr>
          <a:xfrm>
            <a:off x="8021050" y="-1193075"/>
            <a:ext cx="1649771" cy="4899744"/>
          </a:xfrm>
          <a:custGeom>
            <a:avLst/>
            <a:gdLst/>
            <a:ahLst/>
            <a:cxnLst/>
            <a:rect l="l" t="t" r="r" b="b"/>
            <a:pathLst>
              <a:path w="8941" h="26554" extrusionOk="0">
                <a:moveTo>
                  <a:pt x="4437" y="535"/>
                </a:moveTo>
                <a:cubicBezTo>
                  <a:pt x="2269" y="1335"/>
                  <a:pt x="701" y="3570"/>
                  <a:pt x="334" y="5938"/>
                </a:cubicBezTo>
                <a:cubicBezTo>
                  <a:pt x="0" y="8340"/>
                  <a:pt x="834" y="10775"/>
                  <a:pt x="2402" y="12510"/>
                </a:cubicBezTo>
                <a:cubicBezTo>
                  <a:pt x="3469" y="13711"/>
                  <a:pt x="4870" y="14611"/>
                  <a:pt x="5571" y="16079"/>
                </a:cubicBezTo>
                <a:cubicBezTo>
                  <a:pt x="6538" y="18181"/>
                  <a:pt x="5804" y="20682"/>
                  <a:pt x="5237" y="22917"/>
                </a:cubicBezTo>
                <a:cubicBezTo>
                  <a:pt x="4937" y="24085"/>
                  <a:pt x="4670" y="25352"/>
                  <a:pt x="4670" y="26553"/>
                </a:cubicBezTo>
                <a:lnTo>
                  <a:pt x="8940" y="26553"/>
                </a:lnTo>
                <a:lnTo>
                  <a:pt x="8940" y="434"/>
                </a:lnTo>
                <a:cubicBezTo>
                  <a:pt x="7406" y="68"/>
                  <a:pt x="5871" y="1"/>
                  <a:pt x="4437" y="53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1" name="Google Shape;301;p32"/>
          <p:cNvSpPr/>
          <p:nvPr/>
        </p:nvSpPr>
        <p:spPr>
          <a:xfrm>
            <a:off x="7431550" y="3039525"/>
            <a:ext cx="1103463" cy="1065506"/>
          </a:xfrm>
          <a:custGeom>
            <a:avLst/>
            <a:gdLst/>
            <a:ahLst/>
            <a:cxnLst/>
            <a:rect l="l" t="t" r="r" b="b"/>
            <a:pathLst>
              <a:path w="24885" h="24029" extrusionOk="0">
                <a:moveTo>
                  <a:pt x="15284" y="0"/>
                </a:moveTo>
                <a:cubicBezTo>
                  <a:pt x="14056" y="0"/>
                  <a:pt x="12888" y="355"/>
                  <a:pt x="12109" y="1291"/>
                </a:cubicBezTo>
                <a:cubicBezTo>
                  <a:pt x="10541" y="3192"/>
                  <a:pt x="11542" y="5627"/>
                  <a:pt x="11241" y="7829"/>
                </a:cubicBezTo>
                <a:cubicBezTo>
                  <a:pt x="10941" y="10164"/>
                  <a:pt x="9574" y="11498"/>
                  <a:pt x="7539" y="12699"/>
                </a:cubicBezTo>
                <a:cubicBezTo>
                  <a:pt x="5838" y="13700"/>
                  <a:pt x="4003" y="14467"/>
                  <a:pt x="2502" y="15768"/>
                </a:cubicBezTo>
                <a:cubicBezTo>
                  <a:pt x="1034" y="17035"/>
                  <a:pt x="0" y="19137"/>
                  <a:pt x="600" y="20972"/>
                </a:cubicBezTo>
                <a:cubicBezTo>
                  <a:pt x="667" y="21138"/>
                  <a:pt x="734" y="21339"/>
                  <a:pt x="834" y="21505"/>
                </a:cubicBezTo>
                <a:cubicBezTo>
                  <a:pt x="1501" y="22806"/>
                  <a:pt x="2935" y="23640"/>
                  <a:pt x="4437" y="23874"/>
                </a:cubicBezTo>
                <a:cubicBezTo>
                  <a:pt x="5020" y="23981"/>
                  <a:pt x="5656" y="24029"/>
                  <a:pt x="6315" y="24029"/>
                </a:cubicBezTo>
                <a:cubicBezTo>
                  <a:pt x="8108" y="24029"/>
                  <a:pt x="10072" y="23679"/>
                  <a:pt x="11608" y="23240"/>
                </a:cubicBezTo>
                <a:cubicBezTo>
                  <a:pt x="16045" y="21906"/>
                  <a:pt x="20014" y="18970"/>
                  <a:pt x="22449" y="15001"/>
                </a:cubicBezTo>
                <a:cubicBezTo>
                  <a:pt x="23917" y="12632"/>
                  <a:pt x="24884" y="9797"/>
                  <a:pt x="24284" y="7095"/>
                </a:cubicBezTo>
                <a:cubicBezTo>
                  <a:pt x="23584" y="3926"/>
                  <a:pt x="20882" y="1491"/>
                  <a:pt x="17879" y="457"/>
                </a:cubicBezTo>
                <a:cubicBezTo>
                  <a:pt x="17062" y="180"/>
                  <a:pt x="16157" y="0"/>
                  <a:pt x="1528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2" name="Google Shape;302;p32"/>
          <p:cNvSpPr/>
          <p:nvPr/>
        </p:nvSpPr>
        <p:spPr>
          <a:xfrm>
            <a:off x="5887000" y="3518888"/>
            <a:ext cx="4050309" cy="2070118"/>
          </a:xfrm>
          <a:custGeom>
            <a:avLst/>
            <a:gdLst/>
            <a:ahLst/>
            <a:cxnLst/>
            <a:rect l="l" t="t" r="r" b="b"/>
            <a:pathLst>
              <a:path w="48102" h="24585" extrusionOk="0">
                <a:moveTo>
                  <a:pt x="46834" y="4870"/>
                </a:moveTo>
                <a:cubicBezTo>
                  <a:pt x="45533" y="1835"/>
                  <a:pt x="41997" y="0"/>
                  <a:pt x="38762" y="601"/>
                </a:cubicBezTo>
                <a:cubicBezTo>
                  <a:pt x="35626" y="1168"/>
                  <a:pt x="33358" y="3536"/>
                  <a:pt x="31023" y="5838"/>
                </a:cubicBezTo>
                <a:cubicBezTo>
                  <a:pt x="29121" y="7706"/>
                  <a:pt x="27153" y="9540"/>
                  <a:pt x="24652" y="10308"/>
                </a:cubicBezTo>
                <a:cubicBezTo>
                  <a:pt x="19314" y="11875"/>
                  <a:pt x="13544" y="7939"/>
                  <a:pt x="8173" y="9273"/>
                </a:cubicBezTo>
                <a:cubicBezTo>
                  <a:pt x="4671" y="10141"/>
                  <a:pt x="2202" y="13043"/>
                  <a:pt x="968" y="16512"/>
                </a:cubicBezTo>
                <a:cubicBezTo>
                  <a:pt x="368" y="18146"/>
                  <a:pt x="34" y="19881"/>
                  <a:pt x="1" y="21582"/>
                </a:cubicBezTo>
                <a:cubicBezTo>
                  <a:pt x="1" y="22583"/>
                  <a:pt x="34" y="23584"/>
                  <a:pt x="268" y="24584"/>
                </a:cubicBezTo>
                <a:lnTo>
                  <a:pt x="7439" y="24584"/>
                </a:lnTo>
                <a:lnTo>
                  <a:pt x="37194" y="24584"/>
                </a:lnTo>
                <a:cubicBezTo>
                  <a:pt x="37928" y="23384"/>
                  <a:pt x="38795" y="22216"/>
                  <a:pt x="39696" y="21149"/>
                </a:cubicBezTo>
                <a:cubicBezTo>
                  <a:pt x="41764" y="18747"/>
                  <a:pt x="44032" y="16545"/>
                  <a:pt x="45667" y="13843"/>
                </a:cubicBezTo>
                <a:cubicBezTo>
                  <a:pt x="47268" y="11175"/>
                  <a:pt x="48102" y="7772"/>
                  <a:pt x="46834" y="487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3" name="Google Shape;303;p32"/>
          <p:cNvSpPr/>
          <p:nvPr/>
        </p:nvSpPr>
        <p:spPr>
          <a:xfrm>
            <a:off x="7079633" y="2940075"/>
            <a:ext cx="2547800" cy="2454711"/>
          </a:xfrm>
          <a:custGeom>
            <a:avLst/>
            <a:gdLst/>
            <a:ahLst/>
            <a:cxnLst/>
            <a:rect l="l" t="t" r="r" b="b"/>
            <a:pathLst>
              <a:path w="76689" h="73887" extrusionOk="0">
                <a:moveTo>
                  <a:pt x="76355" y="6972"/>
                </a:moveTo>
                <a:cubicBezTo>
                  <a:pt x="71552" y="4170"/>
                  <a:pt x="66648" y="1468"/>
                  <a:pt x="60977" y="1368"/>
                </a:cubicBezTo>
                <a:cubicBezTo>
                  <a:pt x="56341" y="1301"/>
                  <a:pt x="52304" y="3603"/>
                  <a:pt x="49969" y="7606"/>
                </a:cubicBezTo>
                <a:cubicBezTo>
                  <a:pt x="47601" y="11675"/>
                  <a:pt x="47201" y="16645"/>
                  <a:pt x="45700" y="21049"/>
                </a:cubicBezTo>
                <a:cubicBezTo>
                  <a:pt x="43798" y="26786"/>
                  <a:pt x="39429" y="32290"/>
                  <a:pt x="34592" y="35859"/>
                </a:cubicBezTo>
                <a:cubicBezTo>
                  <a:pt x="32257" y="37560"/>
                  <a:pt x="29522" y="38695"/>
                  <a:pt x="26653" y="38961"/>
                </a:cubicBezTo>
                <a:cubicBezTo>
                  <a:pt x="23284" y="39228"/>
                  <a:pt x="19981" y="37827"/>
                  <a:pt x="16946" y="36660"/>
                </a:cubicBezTo>
                <a:cubicBezTo>
                  <a:pt x="12476" y="34925"/>
                  <a:pt x="7239" y="33691"/>
                  <a:pt x="3269" y="37160"/>
                </a:cubicBezTo>
                <a:cubicBezTo>
                  <a:pt x="0" y="40029"/>
                  <a:pt x="101" y="44665"/>
                  <a:pt x="2169" y="48068"/>
                </a:cubicBezTo>
                <a:cubicBezTo>
                  <a:pt x="3336" y="50003"/>
                  <a:pt x="5104" y="51537"/>
                  <a:pt x="6639" y="53172"/>
                </a:cubicBezTo>
                <a:cubicBezTo>
                  <a:pt x="8840" y="55440"/>
                  <a:pt x="10508" y="57942"/>
                  <a:pt x="11575" y="60944"/>
                </a:cubicBezTo>
                <a:cubicBezTo>
                  <a:pt x="12943" y="64947"/>
                  <a:pt x="12843" y="69350"/>
                  <a:pt x="11575" y="73353"/>
                </a:cubicBezTo>
                <a:cubicBezTo>
                  <a:pt x="11442" y="73720"/>
                  <a:pt x="12009" y="73886"/>
                  <a:pt x="12142" y="73519"/>
                </a:cubicBezTo>
                <a:cubicBezTo>
                  <a:pt x="13644" y="69016"/>
                  <a:pt x="13543" y="63913"/>
                  <a:pt x="11675" y="59543"/>
                </a:cubicBezTo>
                <a:cubicBezTo>
                  <a:pt x="10775" y="57341"/>
                  <a:pt x="9507" y="55407"/>
                  <a:pt x="7939" y="53605"/>
                </a:cubicBezTo>
                <a:cubicBezTo>
                  <a:pt x="6038" y="51504"/>
                  <a:pt x="3870" y="49702"/>
                  <a:pt x="2369" y="47267"/>
                </a:cubicBezTo>
                <a:cubicBezTo>
                  <a:pt x="701" y="44599"/>
                  <a:pt x="968" y="41430"/>
                  <a:pt x="2602" y="38861"/>
                </a:cubicBezTo>
                <a:cubicBezTo>
                  <a:pt x="4771" y="35426"/>
                  <a:pt x="9040" y="35225"/>
                  <a:pt x="12643" y="35993"/>
                </a:cubicBezTo>
                <a:cubicBezTo>
                  <a:pt x="18147" y="37160"/>
                  <a:pt x="22717" y="40429"/>
                  <a:pt x="28554" y="39328"/>
                </a:cubicBezTo>
                <a:cubicBezTo>
                  <a:pt x="33491" y="38394"/>
                  <a:pt x="37527" y="34592"/>
                  <a:pt x="40596" y="30922"/>
                </a:cubicBezTo>
                <a:cubicBezTo>
                  <a:pt x="43965" y="26853"/>
                  <a:pt x="46167" y="22383"/>
                  <a:pt x="47468" y="17246"/>
                </a:cubicBezTo>
                <a:cubicBezTo>
                  <a:pt x="48769" y="12075"/>
                  <a:pt x="49836" y="6405"/>
                  <a:pt x="54806" y="3503"/>
                </a:cubicBezTo>
                <a:cubicBezTo>
                  <a:pt x="60710" y="0"/>
                  <a:pt x="68049" y="3136"/>
                  <a:pt x="73453" y="6071"/>
                </a:cubicBezTo>
                <a:cubicBezTo>
                  <a:pt x="74320" y="6538"/>
                  <a:pt x="75154" y="7039"/>
                  <a:pt x="75988" y="7539"/>
                </a:cubicBezTo>
                <a:cubicBezTo>
                  <a:pt x="76388" y="7706"/>
                  <a:pt x="76689" y="7172"/>
                  <a:pt x="76355" y="697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4" name="Google Shape;304;p32"/>
          <p:cNvSpPr/>
          <p:nvPr/>
        </p:nvSpPr>
        <p:spPr>
          <a:xfrm rot="5400000">
            <a:off x="-2408215" y="1095176"/>
            <a:ext cx="5950091" cy="1112239"/>
          </a:xfrm>
          <a:custGeom>
            <a:avLst/>
            <a:gdLst/>
            <a:ahLst/>
            <a:cxnLst/>
            <a:rect l="l" t="t" r="r" b="b"/>
            <a:pathLst>
              <a:path w="85129" h="15913" extrusionOk="0">
                <a:moveTo>
                  <a:pt x="81192" y="11976"/>
                </a:moveTo>
                <a:cubicBezTo>
                  <a:pt x="76022" y="6973"/>
                  <a:pt x="68016" y="4037"/>
                  <a:pt x="61511" y="7073"/>
                </a:cubicBezTo>
                <a:cubicBezTo>
                  <a:pt x="58643" y="8407"/>
                  <a:pt x="56207" y="10575"/>
                  <a:pt x="53005" y="11075"/>
                </a:cubicBezTo>
                <a:cubicBezTo>
                  <a:pt x="51437" y="11342"/>
                  <a:pt x="49803" y="11242"/>
                  <a:pt x="48202" y="10975"/>
                </a:cubicBezTo>
                <a:cubicBezTo>
                  <a:pt x="46434" y="10608"/>
                  <a:pt x="44666" y="10008"/>
                  <a:pt x="43031" y="9241"/>
                </a:cubicBezTo>
                <a:cubicBezTo>
                  <a:pt x="38795" y="7239"/>
                  <a:pt x="34992" y="4304"/>
                  <a:pt x="30689" y="2403"/>
                </a:cubicBezTo>
                <a:cubicBezTo>
                  <a:pt x="26353" y="568"/>
                  <a:pt x="21016" y="1"/>
                  <a:pt x="17180" y="2803"/>
                </a:cubicBezTo>
                <a:cubicBezTo>
                  <a:pt x="15745" y="3870"/>
                  <a:pt x="14611" y="5338"/>
                  <a:pt x="13143" y="6405"/>
                </a:cubicBezTo>
                <a:cubicBezTo>
                  <a:pt x="10942" y="8040"/>
                  <a:pt x="8140" y="8640"/>
                  <a:pt x="5671" y="9741"/>
                </a:cubicBezTo>
                <a:cubicBezTo>
                  <a:pt x="3336" y="10842"/>
                  <a:pt x="1335" y="13210"/>
                  <a:pt x="1" y="15912"/>
                </a:cubicBezTo>
                <a:lnTo>
                  <a:pt x="44032" y="15912"/>
                </a:lnTo>
                <a:lnTo>
                  <a:pt x="85128" y="15912"/>
                </a:lnTo>
                <a:cubicBezTo>
                  <a:pt x="83727" y="14678"/>
                  <a:pt x="82526" y="13244"/>
                  <a:pt x="81192" y="1197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5" name="Google Shape;305;p32"/>
          <p:cNvSpPr/>
          <p:nvPr/>
        </p:nvSpPr>
        <p:spPr>
          <a:xfrm rot="10035811">
            <a:off x="-956817" y="-1268"/>
            <a:ext cx="2478412" cy="2387858"/>
          </a:xfrm>
          <a:custGeom>
            <a:avLst/>
            <a:gdLst/>
            <a:ahLst/>
            <a:cxnLst/>
            <a:rect l="l" t="t" r="r" b="b"/>
            <a:pathLst>
              <a:path w="76689" h="73887" extrusionOk="0">
                <a:moveTo>
                  <a:pt x="76355" y="6972"/>
                </a:moveTo>
                <a:cubicBezTo>
                  <a:pt x="71552" y="4170"/>
                  <a:pt x="66648" y="1468"/>
                  <a:pt x="60977" y="1368"/>
                </a:cubicBezTo>
                <a:cubicBezTo>
                  <a:pt x="56341" y="1301"/>
                  <a:pt x="52304" y="3603"/>
                  <a:pt x="49969" y="7606"/>
                </a:cubicBezTo>
                <a:cubicBezTo>
                  <a:pt x="47601" y="11675"/>
                  <a:pt x="47201" y="16645"/>
                  <a:pt x="45700" y="21049"/>
                </a:cubicBezTo>
                <a:cubicBezTo>
                  <a:pt x="43798" y="26786"/>
                  <a:pt x="39429" y="32290"/>
                  <a:pt x="34592" y="35859"/>
                </a:cubicBezTo>
                <a:cubicBezTo>
                  <a:pt x="32257" y="37560"/>
                  <a:pt x="29522" y="38695"/>
                  <a:pt x="26653" y="38961"/>
                </a:cubicBezTo>
                <a:cubicBezTo>
                  <a:pt x="23284" y="39228"/>
                  <a:pt x="19981" y="37827"/>
                  <a:pt x="16946" y="36660"/>
                </a:cubicBezTo>
                <a:cubicBezTo>
                  <a:pt x="12476" y="34925"/>
                  <a:pt x="7239" y="33691"/>
                  <a:pt x="3269" y="37160"/>
                </a:cubicBezTo>
                <a:cubicBezTo>
                  <a:pt x="0" y="40029"/>
                  <a:pt x="101" y="44665"/>
                  <a:pt x="2169" y="48068"/>
                </a:cubicBezTo>
                <a:cubicBezTo>
                  <a:pt x="3336" y="50003"/>
                  <a:pt x="5104" y="51537"/>
                  <a:pt x="6639" y="53172"/>
                </a:cubicBezTo>
                <a:cubicBezTo>
                  <a:pt x="8840" y="55440"/>
                  <a:pt x="10508" y="57942"/>
                  <a:pt x="11575" y="60944"/>
                </a:cubicBezTo>
                <a:cubicBezTo>
                  <a:pt x="12943" y="64947"/>
                  <a:pt x="12843" y="69350"/>
                  <a:pt x="11575" y="73353"/>
                </a:cubicBezTo>
                <a:cubicBezTo>
                  <a:pt x="11442" y="73720"/>
                  <a:pt x="12009" y="73886"/>
                  <a:pt x="12142" y="73519"/>
                </a:cubicBezTo>
                <a:cubicBezTo>
                  <a:pt x="13644" y="69016"/>
                  <a:pt x="13543" y="63913"/>
                  <a:pt x="11675" y="59543"/>
                </a:cubicBezTo>
                <a:cubicBezTo>
                  <a:pt x="10775" y="57341"/>
                  <a:pt x="9507" y="55407"/>
                  <a:pt x="7939" y="53605"/>
                </a:cubicBezTo>
                <a:cubicBezTo>
                  <a:pt x="6038" y="51504"/>
                  <a:pt x="3870" y="49702"/>
                  <a:pt x="2369" y="47267"/>
                </a:cubicBezTo>
                <a:cubicBezTo>
                  <a:pt x="701" y="44599"/>
                  <a:pt x="968" y="41430"/>
                  <a:pt x="2602" y="38861"/>
                </a:cubicBezTo>
                <a:cubicBezTo>
                  <a:pt x="4771" y="35426"/>
                  <a:pt x="9040" y="35225"/>
                  <a:pt x="12643" y="35993"/>
                </a:cubicBezTo>
                <a:cubicBezTo>
                  <a:pt x="18147" y="37160"/>
                  <a:pt x="22717" y="40429"/>
                  <a:pt x="28554" y="39328"/>
                </a:cubicBezTo>
                <a:cubicBezTo>
                  <a:pt x="33491" y="38394"/>
                  <a:pt x="37527" y="34592"/>
                  <a:pt x="40596" y="30922"/>
                </a:cubicBezTo>
                <a:cubicBezTo>
                  <a:pt x="43965" y="26853"/>
                  <a:pt x="46167" y="22383"/>
                  <a:pt x="47468" y="17246"/>
                </a:cubicBezTo>
                <a:cubicBezTo>
                  <a:pt x="48769" y="12075"/>
                  <a:pt x="49836" y="6405"/>
                  <a:pt x="54806" y="3503"/>
                </a:cubicBezTo>
                <a:cubicBezTo>
                  <a:pt x="60710" y="0"/>
                  <a:pt x="68049" y="3136"/>
                  <a:pt x="73453" y="6071"/>
                </a:cubicBezTo>
                <a:cubicBezTo>
                  <a:pt x="74320" y="6538"/>
                  <a:pt x="75154" y="7039"/>
                  <a:pt x="75988" y="7539"/>
                </a:cubicBezTo>
                <a:cubicBezTo>
                  <a:pt x="76388" y="7706"/>
                  <a:pt x="76689" y="7172"/>
                  <a:pt x="76355" y="697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6" name="Google Shape;306;p32"/>
          <p:cNvSpPr/>
          <p:nvPr/>
        </p:nvSpPr>
        <p:spPr>
          <a:xfrm rot="7254111">
            <a:off x="317774" y="1904531"/>
            <a:ext cx="701392" cy="689742"/>
          </a:xfrm>
          <a:custGeom>
            <a:avLst/>
            <a:gdLst/>
            <a:ahLst/>
            <a:cxnLst/>
            <a:rect l="l" t="t" r="r" b="b"/>
            <a:pathLst>
              <a:path w="28054" h="27588" extrusionOk="0">
                <a:moveTo>
                  <a:pt x="20915" y="1969"/>
                </a:moveTo>
                <a:cubicBezTo>
                  <a:pt x="20548" y="1635"/>
                  <a:pt x="20114" y="1302"/>
                  <a:pt x="19647" y="1035"/>
                </a:cubicBezTo>
                <a:cubicBezTo>
                  <a:pt x="17779" y="1"/>
                  <a:pt x="15244" y="168"/>
                  <a:pt x="13576" y="1535"/>
                </a:cubicBezTo>
                <a:cubicBezTo>
                  <a:pt x="11608" y="3070"/>
                  <a:pt x="10608" y="5805"/>
                  <a:pt x="9707" y="8040"/>
                </a:cubicBezTo>
                <a:cubicBezTo>
                  <a:pt x="9640" y="8173"/>
                  <a:pt x="9607" y="8240"/>
                  <a:pt x="9574" y="8374"/>
                </a:cubicBezTo>
                <a:cubicBezTo>
                  <a:pt x="8573" y="10809"/>
                  <a:pt x="7305" y="12043"/>
                  <a:pt x="4970" y="13411"/>
                </a:cubicBezTo>
                <a:cubicBezTo>
                  <a:pt x="4136" y="13911"/>
                  <a:pt x="3236" y="14411"/>
                  <a:pt x="2569" y="15145"/>
                </a:cubicBezTo>
                <a:cubicBezTo>
                  <a:pt x="0" y="17714"/>
                  <a:pt x="934" y="22417"/>
                  <a:pt x="3769" y="24685"/>
                </a:cubicBezTo>
                <a:cubicBezTo>
                  <a:pt x="7439" y="27587"/>
                  <a:pt x="12876" y="26853"/>
                  <a:pt x="17179" y="25019"/>
                </a:cubicBezTo>
                <a:cubicBezTo>
                  <a:pt x="17980" y="24685"/>
                  <a:pt x="18747" y="24318"/>
                  <a:pt x="19481" y="23885"/>
                </a:cubicBezTo>
                <a:cubicBezTo>
                  <a:pt x="21182" y="22917"/>
                  <a:pt x="22783" y="21750"/>
                  <a:pt x="23984" y="20215"/>
                </a:cubicBezTo>
                <a:cubicBezTo>
                  <a:pt x="28053" y="14978"/>
                  <a:pt x="25652" y="6072"/>
                  <a:pt x="20915" y="196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7" name="Google Shape;307;p32"/>
          <p:cNvSpPr txBox="1">
            <a:spLocks noGrp="1"/>
          </p:cNvSpPr>
          <p:nvPr>
            <p:ph type="title"/>
          </p:nvPr>
        </p:nvSpPr>
        <p:spPr>
          <a:xfrm>
            <a:off x="2642550" y="789725"/>
            <a:ext cx="3858900" cy="747600"/>
          </a:xfrm>
          <a:prstGeom prst="rect">
            <a:avLst/>
          </a:prstGeom>
        </p:spPr>
        <p:txBody>
          <a:bodyPr spcFirstLastPara="1" wrap="square" lIns="0" tIns="0" rIns="0" bIns="0" anchor="t" anchorCtr="0">
            <a:noAutofit/>
          </a:bodyPr>
          <a:lstStyle>
            <a:lvl1pPr lvl="0" algn="ctr" rtl="0">
              <a:lnSpc>
                <a:spcPct val="90000"/>
              </a:lnSpc>
              <a:spcBef>
                <a:spcPts val="0"/>
              </a:spcBef>
              <a:spcAft>
                <a:spcPts val="0"/>
              </a:spcAft>
              <a:buSzPts val="5200"/>
              <a:buFont typeface="Commissioner"/>
              <a:buNone/>
              <a:defRPr sz="5600">
                <a:latin typeface="Commissioner ExtraBold"/>
                <a:ea typeface="Commissioner ExtraBold"/>
                <a:cs typeface="Commissioner ExtraBold"/>
                <a:sym typeface="Commissioner ExtraBold"/>
              </a:defRPr>
            </a:lvl1pPr>
            <a:lvl2pPr lvl="1" rtl="0">
              <a:spcBef>
                <a:spcPts val="0"/>
              </a:spcBef>
              <a:spcAft>
                <a:spcPts val="0"/>
              </a:spcAft>
              <a:buSzPts val="5200"/>
              <a:buNone/>
              <a:defRPr>
                <a:latin typeface="Francois One"/>
                <a:ea typeface="Francois One"/>
                <a:cs typeface="Francois One"/>
                <a:sym typeface="Francois One"/>
              </a:defRPr>
            </a:lvl2pPr>
            <a:lvl3pPr lvl="2" rtl="0">
              <a:spcBef>
                <a:spcPts val="0"/>
              </a:spcBef>
              <a:spcAft>
                <a:spcPts val="0"/>
              </a:spcAft>
              <a:buSzPts val="5200"/>
              <a:buNone/>
              <a:defRPr>
                <a:latin typeface="Francois One"/>
                <a:ea typeface="Francois One"/>
                <a:cs typeface="Francois One"/>
                <a:sym typeface="Francois One"/>
              </a:defRPr>
            </a:lvl3pPr>
            <a:lvl4pPr lvl="3" rtl="0">
              <a:spcBef>
                <a:spcPts val="0"/>
              </a:spcBef>
              <a:spcAft>
                <a:spcPts val="0"/>
              </a:spcAft>
              <a:buSzPts val="5200"/>
              <a:buNone/>
              <a:defRPr>
                <a:latin typeface="Francois One"/>
                <a:ea typeface="Francois One"/>
                <a:cs typeface="Francois One"/>
                <a:sym typeface="Francois One"/>
              </a:defRPr>
            </a:lvl4pPr>
            <a:lvl5pPr lvl="4" rtl="0">
              <a:spcBef>
                <a:spcPts val="0"/>
              </a:spcBef>
              <a:spcAft>
                <a:spcPts val="0"/>
              </a:spcAft>
              <a:buSzPts val="5200"/>
              <a:buNone/>
              <a:defRPr>
                <a:latin typeface="Francois One"/>
                <a:ea typeface="Francois One"/>
                <a:cs typeface="Francois One"/>
                <a:sym typeface="Francois One"/>
              </a:defRPr>
            </a:lvl5pPr>
            <a:lvl6pPr lvl="5" rtl="0">
              <a:spcBef>
                <a:spcPts val="0"/>
              </a:spcBef>
              <a:spcAft>
                <a:spcPts val="0"/>
              </a:spcAft>
              <a:buSzPts val="5200"/>
              <a:buNone/>
              <a:defRPr>
                <a:latin typeface="Francois One"/>
                <a:ea typeface="Francois One"/>
                <a:cs typeface="Francois One"/>
                <a:sym typeface="Francois One"/>
              </a:defRPr>
            </a:lvl6pPr>
            <a:lvl7pPr lvl="6" rtl="0">
              <a:spcBef>
                <a:spcPts val="0"/>
              </a:spcBef>
              <a:spcAft>
                <a:spcPts val="0"/>
              </a:spcAft>
              <a:buSzPts val="5200"/>
              <a:buNone/>
              <a:defRPr>
                <a:latin typeface="Francois One"/>
                <a:ea typeface="Francois One"/>
                <a:cs typeface="Francois One"/>
                <a:sym typeface="Francois One"/>
              </a:defRPr>
            </a:lvl7pPr>
            <a:lvl8pPr lvl="7" rtl="0">
              <a:spcBef>
                <a:spcPts val="0"/>
              </a:spcBef>
              <a:spcAft>
                <a:spcPts val="0"/>
              </a:spcAft>
              <a:buSzPts val="5200"/>
              <a:buNone/>
              <a:defRPr>
                <a:latin typeface="Francois One"/>
                <a:ea typeface="Francois One"/>
                <a:cs typeface="Francois One"/>
                <a:sym typeface="Francois One"/>
              </a:defRPr>
            </a:lvl8pPr>
            <a:lvl9pPr lvl="8" rtl="0">
              <a:spcBef>
                <a:spcPts val="0"/>
              </a:spcBef>
              <a:spcAft>
                <a:spcPts val="0"/>
              </a:spcAft>
              <a:buSzPts val="5200"/>
              <a:buNone/>
              <a:defRPr>
                <a:latin typeface="Francois One"/>
                <a:ea typeface="Francois One"/>
                <a:cs typeface="Francois One"/>
                <a:sym typeface="Francois One"/>
              </a:defRPr>
            </a:lvl9pPr>
          </a:lstStyle>
          <a:p>
            <a:endParaRPr/>
          </a:p>
        </p:txBody>
      </p:sp>
      <p:sp>
        <p:nvSpPr>
          <p:cNvPr id="308" name="Google Shape;308;p32"/>
          <p:cNvSpPr txBox="1">
            <a:spLocks noGrp="1"/>
          </p:cNvSpPr>
          <p:nvPr>
            <p:ph type="subTitle" idx="1"/>
          </p:nvPr>
        </p:nvSpPr>
        <p:spPr>
          <a:xfrm>
            <a:off x="2642550" y="1771376"/>
            <a:ext cx="3858900" cy="3588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2100"/>
              <a:buNone/>
              <a:defRPr sz="1600">
                <a:latin typeface="Syne SemiBold"/>
                <a:ea typeface="Syne SemiBold"/>
                <a:cs typeface="Syne SemiBold"/>
                <a:sym typeface="Syne SemiBold"/>
              </a:defRPr>
            </a:lvl1pPr>
            <a:lvl2pPr lvl="1" algn="ctr" rtl="0">
              <a:lnSpc>
                <a:spcPct val="100000"/>
              </a:lnSpc>
              <a:spcBef>
                <a:spcPts val="0"/>
              </a:spcBef>
              <a:spcAft>
                <a:spcPts val="0"/>
              </a:spcAft>
              <a:buSzPts val="2100"/>
              <a:buFont typeface="Roboto"/>
              <a:buNone/>
              <a:defRPr sz="2100" b="1">
                <a:latin typeface="Roboto"/>
                <a:ea typeface="Roboto"/>
                <a:cs typeface="Roboto"/>
                <a:sym typeface="Roboto"/>
              </a:defRPr>
            </a:lvl2pPr>
            <a:lvl3pPr lvl="2" algn="ctr" rtl="0">
              <a:lnSpc>
                <a:spcPct val="100000"/>
              </a:lnSpc>
              <a:spcBef>
                <a:spcPts val="0"/>
              </a:spcBef>
              <a:spcAft>
                <a:spcPts val="0"/>
              </a:spcAft>
              <a:buSzPts val="2100"/>
              <a:buFont typeface="Roboto"/>
              <a:buNone/>
              <a:defRPr sz="2100" b="1">
                <a:latin typeface="Roboto"/>
                <a:ea typeface="Roboto"/>
                <a:cs typeface="Roboto"/>
                <a:sym typeface="Roboto"/>
              </a:defRPr>
            </a:lvl3pPr>
            <a:lvl4pPr lvl="3" algn="ctr" rtl="0">
              <a:lnSpc>
                <a:spcPct val="100000"/>
              </a:lnSpc>
              <a:spcBef>
                <a:spcPts val="0"/>
              </a:spcBef>
              <a:spcAft>
                <a:spcPts val="0"/>
              </a:spcAft>
              <a:buSzPts val="2100"/>
              <a:buFont typeface="Roboto"/>
              <a:buNone/>
              <a:defRPr sz="2100" b="1">
                <a:latin typeface="Roboto"/>
                <a:ea typeface="Roboto"/>
                <a:cs typeface="Roboto"/>
                <a:sym typeface="Roboto"/>
              </a:defRPr>
            </a:lvl4pPr>
            <a:lvl5pPr lvl="4" algn="ctr" rtl="0">
              <a:lnSpc>
                <a:spcPct val="100000"/>
              </a:lnSpc>
              <a:spcBef>
                <a:spcPts val="0"/>
              </a:spcBef>
              <a:spcAft>
                <a:spcPts val="0"/>
              </a:spcAft>
              <a:buSzPts val="2100"/>
              <a:buFont typeface="Roboto"/>
              <a:buNone/>
              <a:defRPr sz="2100" b="1">
                <a:latin typeface="Roboto"/>
                <a:ea typeface="Roboto"/>
                <a:cs typeface="Roboto"/>
                <a:sym typeface="Roboto"/>
              </a:defRPr>
            </a:lvl5pPr>
            <a:lvl6pPr lvl="5" algn="ctr" rtl="0">
              <a:lnSpc>
                <a:spcPct val="100000"/>
              </a:lnSpc>
              <a:spcBef>
                <a:spcPts val="0"/>
              </a:spcBef>
              <a:spcAft>
                <a:spcPts val="0"/>
              </a:spcAft>
              <a:buSzPts val="2100"/>
              <a:buFont typeface="Roboto"/>
              <a:buNone/>
              <a:defRPr sz="2100" b="1">
                <a:latin typeface="Roboto"/>
                <a:ea typeface="Roboto"/>
                <a:cs typeface="Roboto"/>
                <a:sym typeface="Roboto"/>
              </a:defRPr>
            </a:lvl6pPr>
            <a:lvl7pPr lvl="6" algn="ctr" rtl="0">
              <a:lnSpc>
                <a:spcPct val="100000"/>
              </a:lnSpc>
              <a:spcBef>
                <a:spcPts val="0"/>
              </a:spcBef>
              <a:spcAft>
                <a:spcPts val="0"/>
              </a:spcAft>
              <a:buSzPts val="2100"/>
              <a:buFont typeface="Roboto"/>
              <a:buNone/>
              <a:defRPr sz="2100" b="1">
                <a:latin typeface="Roboto"/>
                <a:ea typeface="Roboto"/>
                <a:cs typeface="Roboto"/>
                <a:sym typeface="Roboto"/>
              </a:defRPr>
            </a:lvl7pPr>
            <a:lvl8pPr lvl="7" algn="ctr" rtl="0">
              <a:lnSpc>
                <a:spcPct val="100000"/>
              </a:lnSpc>
              <a:spcBef>
                <a:spcPts val="0"/>
              </a:spcBef>
              <a:spcAft>
                <a:spcPts val="0"/>
              </a:spcAft>
              <a:buSzPts val="2100"/>
              <a:buFont typeface="Roboto"/>
              <a:buNone/>
              <a:defRPr sz="2100" b="1">
                <a:latin typeface="Roboto"/>
                <a:ea typeface="Roboto"/>
                <a:cs typeface="Roboto"/>
                <a:sym typeface="Roboto"/>
              </a:defRPr>
            </a:lvl8pPr>
            <a:lvl9pPr lvl="8" algn="ctr" rtl="0">
              <a:lnSpc>
                <a:spcPct val="100000"/>
              </a:lnSpc>
              <a:spcBef>
                <a:spcPts val="0"/>
              </a:spcBef>
              <a:spcAft>
                <a:spcPts val="0"/>
              </a:spcAft>
              <a:buSzPts val="2100"/>
              <a:buFont typeface="Roboto"/>
              <a:buNone/>
              <a:defRPr sz="2100" b="1">
                <a:latin typeface="Roboto"/>
                <a:ea typeface="Roboto"/>
                <a:cs typeface="Roboto"/>
                <a:sym typeface="Roboto"/>
              </a:defRPr>
            </a:lvl9pPr>
          </a:lstStyle>
          <a:p>
            <a:endParaRPr/>
          </a:p>
        </p:txBody>
      </p:sp>
      <p:sp>
        <p:nvSpPr>
          <p:cNvPr id="309" name="Google Shape;309;p32"/>
          <p:cNvSpPr txBox="1">
            <a:spLocks noGrp="1"/>
          </p:cNvSpPr>
          <p:nvPr>
            <p:ph type="subTitle" idx="2"/>
          </p:nvPr>
        </p:nvSpPr>
        <p:spPr>
          <a:xfrm>
            <a:off x="2642550" y="2155425"/>
            <a:ext cx="3858900" cy="932400"/>
          </a:xfrm>
          <a:prstGeom prst="rect">
            <a:avLst/>
          </a:prstGeom>
        </p:spPr>
        <p:txBody>
          <a:bodyPr spcFirstLastPara="1" wrap="square" lIns="0" tIns="0" rIns="0" bIns="0" anchor="t" anchorCtr="0">
            <a:noAutofit/>
          </a:bodyPr>
          <a:lstStyle>
            <a:lvl1pPr lvl="0" algn="ctr" rtl="0">
              <a:spcBef>
                <a:spcPts val="0"/>
              </a:spcBef>
              <a:spcAft>
                <a:spcPts val="0"/>
              </a:spcAft>
              <a:buSzPts val="2100"/>
              <a:buNone/>
              <a:defRPr sz="1600"/>
            </a:lvl1pPr>
            <a:lvl2pPr lvl="1" algn="ctr" rtl="0">
              <a:lnSpc>
                <a:spcPct val="100000"/>
              </a:lnSpc>
              <a:spcBef>
                <a:spcPts val="0"/>
              </a:spcBef>
              <a:spcAft>
                <a:spcPts val="0"/>
              </a:spcAft>
              <a:buSzPts val="2100"/>
              <a:buFont typeface="Roboto"/>
              <a:buNone/>
              <a:defRPr sz="2100">
                <a:latin typeface="Roboto"/>
                <a:ea typeface="Roboto"/>
                <a:cs typeface="Roboto"/>
                <a:sym typeface="Roboto"/>
              </a:defRPr>
            </a:lvl2pPr>
            <a:lvl3pPr lvl="2" algn="ctr" rtl="0">
              <a:lnSpc>
                <a:spcPct val="100000"/>
              </a:lnSpc>
              <a:spcBef>
                <a:spcPts val="0"/>
              </a:spcBef>
              <a:spcAft>
                <a:spcPts val="0"/>
              </a:spcAft>
              <a:buSzPts val="2100"/>
              <a:buFont typeface="Roboto"/>
              <a:buNone/>
              <a:defRPr sz="2100">
                <a:latin typeface="Roboto"/>
                <a:ea typeface="Roboto"/>
                <a:cs typeface="Roboto"/>
                <a:sym typeface="Roboto"/>
              </a:defRPr>
            </a:lvl3pPr>
            <a:lvl4pPr lvl="3" algn="ctr" rtl="0">
              <a:lnSpc>
                <a:spcPct val="100000"/>
              </a:lnSpc>
              <a:spcBef>
                <a:spcPts val="0"/>
              </a:spcBef>
              <a:spcAft>
                <a:spcPts val="0"/>
              </a:spcAft>
              <a:buSzPts val="2100"/>
              <a:buFont typeface="Roboto"/>
              <a:buNone/>
              <a:defRPr sz="2100">
                <a:latin typeface="Roboto"/>
                <a:ea typeface="Roboto"/>
                <a:cs typeface="Roboto"/>
                <a:sym typeface="Roboto"/>
              </a:defRPr>
            </a:lvl4pPr>
            <a:lvl5pPr lvl="4" algn="ctr" rtl="0">
              <a:lnSpc>
                <a:spcPct val="100000"/>
              </a:lnSpc>
              <a:spcBef>
                <a:spcPts val="0"/>
              </a:spcBef>
              <a:spcAft>
                <a:spcPts val="0"/>
              </a:spcAft>
              <a:buSzPts val="2100"/>
              <a:buFont typeface="Roboto"/>
              <a:buNone/>
              <a:defRPr sz="2100">
                <a:latin typeface="Roboto"/>
                <a:ea typeface="Roboto"/>
                <a:cs typeface="Roboto"/>
                <a:sym typeface="Roboto"/>
              </a:defRPr>
            </a:lvl5pPr>
            <a:lvl6pPr lvl="5" algn="ctr" rtl="0">
              <a:lnSpc>
                <a:spcPct val="100000"/>
              </a:lnSpc>
              <a:spcBef>
                <a:spcPts val="0"/>
              </a:spcBef>
              <a:spcAft>
                <a:spcPts val="0"/>
              </a:spcAft>
              <a:buSzPts val="2100"/>
              <a:buFont typeface="Roboto"/>
              <a:buNone/>
              <a:defRPr sz="2100">
                <a:latin typeface="Roboto"/>
                <a:ea typeface="Roboto"/>
                <a:cs typeface="Roboto"/>
                <a:sym typeface="Roboto"/>
              </a:defRPr>
            </a:lvl6pPr>
            <a:lvl7pPr lvl="6" algn="ctr" rtl="0">
              <a:lnSpc>
                <a:spcPct val="100000"/>
              </a:lnSpc>
              <a:spcBef>
                <a:spcPts val="0"/>
              </a:spcBef>
              <a:spcAft>
                <a:spcPts val="0"/>
              </a:spcAft>
              <a:buSzPts val="2100"/>
              <a:buFont typeface="Roboto"/>
              <a:buNone/>
              <a:defRPr sz="2100">
                <a:latin typeface="Roboto"/>
                <a:ea typeface="Roboto"/>
                <a:cs typeface="Roboto"/>
                <a:sym typeface="Roboto"/>
              </a:defRPr>
            </a:lvl7pPr>
            <a:lvl8pPr lvl="7" algn="ctr" rtl="0">
              <a:lnSpc>
                <a:spcPct val="100000"/>
              </a:lnSpc>
              <a:spcBef>
                <a:spcPts val="0"/>
              </a:spcBef>
              <a:spcAft>
                <a:spcPts val="0"/>
              </a:spcAft>
              <a:buSzPts val="2100"/>
              <a:buFont typeface="Roboto"/>
              <a:buNone/>
              <a:defRPr sz="2100">
                <a:latin typeface="Roboto"/>
                <a:ea typeface="Roboto"/>
                <a:cs typeface="Roboto"/>
                <a:sym typeface="Roboto"/>
              </a:defRPr>
            </a:lvl8pPr>
            <a:lvl9pPr lvl="8" algn="ctr" rtl="0">
              <a:lnSpc>
                <a:spcPct val="100000"/>
              </a:lnSpc>
              <a:spcBef>
                <a:spcPts val="0"/>
              </a:spcBef>
              <a:spcAft>
                <a:spcPts val="0"/>
              </a:spcAft>
              <a:buSzPts val="2100"/>
              <a:buFont typeface="Roboto"/>
              <a:buNone/>
              <a:defRPr sz="2100">
                <a:latin typeface="Roboto"/>
                <a:ea typeface="Roboto"/>
                <a:cs typeface="Roboto"/>
                <a:sym typeface="Roboto"/>
              </a:defRPr>
            </a:lvl9pPr>
          </a:lstStyle>
          <a:p>
            <a:endParaRPr/>
          </a:p>
        </p:txBody>
      </p:sp>
      <p:sp>
        <p:nvSpPr>
          <p:cNvPr id="310" name="Google Shape;310;p32"/>
          <p:cNvSpPr txBox="1"/>
          <p:nvPr/>
        </p:nvSpPr>
        <p:spPr>
          <a:xfrm>
            <a:off x="2827500" y="3611875"/>
            <a:ext cx="3489000" cy="7050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dk1"/>
              </a:buClr>
              <a:buSzPts val="1500"/>
              <a:buFont typeface="Archivo Narrow"/>
              <a:buNone/>
            </a:pPr>
            <a:r>
              <a:rPr lang="en" sz="1200">
                <a:solidFill>
                  <a:schemeClr val="dk1"/>
                </a:solidFill>
                <a:latin typeface="Syne"/>
                <a:ea typeface="Syne"/>
                <a:cs typeface="Syne"/>
                <a:sym typeface="Syne"/>
              </a:rPr>
              <a:t>CREDITS: This presentation template was created by </a:t>
            </a:r>
            <a:r>
              <a:rPr lang="en" sz="1200" b="1">
                <a:solidFill>
                  <a:schemeClr val="dk1"/>
                </a:solidFill>
                <a:uFill>
                  <a:noFill/>
                </a:uFill>
                <a:latin typeface="Syne"/>
                <a:ea typeface="Syne"/>
                <a:cs typeface="Syne"/>
                <a:sym typeface="Syne"/>
                <a:hlinkClick r:id="rId2">
                  <a:extLst>
                    <a:ext uri="{A12FA001-AC4F-418D-AE19-62706E023703}">
                      <ahyp:hlinkClr xmlns:ahyp="http://schemas.microsoft.com/office/drawing/2018/hyperlinkcolor" val="tx"/>
                    </a:ext>
                  </a:extLst>
                </a:hlinkClick>
              </a:rPr>
              <a:t>Slidesgo</a:t>
            </a:r>
            <a:r>
              <a:rPr lang="en" sz="1200">
                <a:solidFill>
                  <a:schemeClr val="dk1"/>
                </a:solidFill>
                <a:latin typeface="Syne"/>
                <a:ea typeface="Syne"/>
                <a:cs typeface="Syne"/>
                <a:sym typeface="Syne"/>
              </a:rPr>
              <a:t>, including icons by </a:t>
            </a:r>
            <a:r>
              <a:rPr lang="en" sz="1200" b="1">
                <a:solidFill>
                  <a:schemeClr val="dk1"/>
                </a:solidFill>
                <a:uFill>
                  <a:noFill/>
                </a:uFill>
                <a:latin typeface="Syne"/>
                <a:ea typeface="Syne"/>
                <a:cs typeface="Syne"/>
                <a:sym typeface="Syne"/>
                <a:hlinkClick r:id="rId3">
                  <a:extLst>
                    <a:ext uri="{A12FA001-AC4F-418D-AE19-62706E023703}">
                      <ahyp:hlinkClr xmlns:ahyp="http://schemas.microsoft.com/office/drawing/2018/hyperlinkcolor" val="tx"/>
                    </a:ext>
                  </a:extLst>
                </a:hlinkClick>
              </a:rPr>
              <a:t>Flaticon</a:t>
            </a:r>
            <a:r>
              <a:rPr lang="en" sz="1200">
                <a:solidFill>
                  <a:schemeClr val="dk1"/>
                </a:solidFill>
                <a:latin typeface="Syne"/>
                <a:ea typeface="Syne"/>
                <a:cs typeface="Syne"/>
                <a:sym typeface="Syne"/>
              </a:rPr>
              <a:t>, and infographics &amp; images by </a:t>
            </a:r>
            <a:r>
              <a:rPr lang="en" sz="1200" b="1">
                <a:solidFill>
                  <a:schemeClr val="dk1"/>
                </a:solidFill>
                <a:uFill>
                  <a:noFill/>
                </a:uFill>
                <a:latin typeface="Syne"/>
                <a:ea typeface="Syne"/>
                <a:cs typeface="Syne"/>
                <a:sym typeface="Syne"/>
                <a:hlinkClick r:id="rId4">
                  <a:extLst>
                    <a:ext uri="{A12FA001-AC4F-418D-AE19-62706E023703}">
                      <ahyp:hlinkClr xmlns:ahyp="http://schemas.microsoft.com/office/drawing/2018/hyperlinkcolor" val="tx"/>
                    </a:ext>
                  </a:extLst>
                </a:hlinkClick>
              </a:rPr>
              <a:t>Freepik</a:t>
            </a:r>
            <a:r>
              <a:rPr lang="en" sz="1200">
                <a:solidFill>
                  <a:schemeClr val="dk1"/>
                </a:solidFill>
                <a:latin typeface="Syne"/>
                <a:ea typeface="Syne"/>
                <a:cs typeface="Syne"/>
                <a:sym typeface="Syne"/>
              </a:rPr>
              <a:t> </a:t>
            </a:r>
            <a:endParaRPr sz="1200" dirty="0">
              <a:solidFill>
                <a:schemeClr val="dk1"/>
              </a:solidFill>
              <a:latin typeface="Syne"/>
              <a:ea typeface="Syne"/>
              <a:cs typeface="Syne"/>
              <a:sym typeface="Syne"/>
            </a:endParaRPr>
          </a:p>
        </p:txBody>
      </p:sp>
      <p:sp>
        <p:nvSpPr>
          <p:cNvPr id="311" name="Google Shape;311;p3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ackground">
  <p:cSld name="CUSTOM_17">
    <p:spTree>
      <p:nvGrpSpPr>
        <p:cNvPr id="1" name="Shape 312"/>
        <p:cNvGrpSpPr/>
        <p:nvPr/>
      </p:nvGrpSpPr>
      <p:grpSpPr>
        <a:xfrm>
          <a:off x="0" y="0"/>
          <a:ext cx="0" cy="0"/>
          <a:chOff x="0" y="0"/>
          <a:chExt cx="0" cy="0"/>
        </a:xfrm>
      </p:grpSpPr>
      <p:sp>
        <p:nvSpPr>
          <p:cNvPr id="313" name="Google Shape;313;p33"/>
          <p:cNvSpPr/>
          <p:nvPr/>
        </p:nvSpPr>
        <p:spPr>
          <a:xfrm>
            <a:off x="6430655" y="1855978"/>
            <a:ext cx="6884659" cy="4975843"/>
          </a:xfrm>
          <a:custGeom>
            <a:avLst/>
            <a:gdLst/>
            <a:ahLst/>
            <a:cxnLst/>
            <a:rect l="l" t="t" r="r" b="b"/>
            <a:pathLst>
              <a:path w="37294" h="26954" extrusionOk="0">
                <a:moveTo>
                  <a:pt x="37060" y="8807"/>
                </a:moveTo>
                <a:cubicBezTo>
                  <a:pt x="36994" y="7840"/>
                  <a:pt x="36727" y="6872"/>
                  <a:pt x="36193" y="6138"/>
                </a:cubicBezTo>
                <a:cubicBezTo>
                  <a:pt x="32390" y="668"/>
                  <a:pt x="24718" y="7406"/>
                  <a:pt x="20282" y="3303"/>
                </a:cubicBezTo>
                <a:cubicBezTo>
                  <a:pt x="18180" y="1268"/>
                  <a:pt x="17546" y="1"/>
                  <a:pt x="14111" y="1068"/>
                </a:cubicBezTo>
                <a:cubicBezTo>
                  <a:pt x="11342" y="1902"/>
                  <a:pt x="8940" y="4270"/>
                  <a:pt x="8507" y="7206"/>
                </a:cubicBezTo>
                <a:cubicBezTo>
                  <a:pt x="8240" y="8707"/>
                  <a:pt x="8507" y="10275"/>
                  <a:pt x="8407" y="11842"/>
                </a:cubicBezTo>
                <a:cubicBezTo>
                  <a:pt x="8373" y="12743"/>
                  <a:pt x="8206" y="13644"/>
                  <a:pt x="7706" y="14411"/>
                </a:cubicBezTo>
                <a:cubicBezTo>
                  <a:pt x="6272" y="16813"/>
                  <a:pt x="2836" y="17280"/>
                  <a:pt x="1435" y="19715"/>
                </a:cubicBezTo>
                <a:cubicBezTo>
                  <a:pt x="1" y="22350"/>
                  <a:pt x="2269" y="25986"/>
                  <a:pt x="5238" y="26453"/>
                </a:cubicBezTo>
                <a:cubicBezTo>
                  <a:pt x="8206" y="26953"/>
                  <a:pt x="11209" y="25085"/>
                  <a:pt x="12876" y="22550"/>
                </a:cubicBezTo>
                <a:cubicBezTo>
                  <a:pt x="13911" y="20916"/>
                  <a:pt x="14611" y="19048"/>
                  <a:pt x="16045" y="17747"/>
                </a:cubicBezTo>
                <a:cubicBezTo>
                  <a:pt x="17880" y="16145"/>
                  <a:pt x="20482" y="15912"/>
                  <a:pt x="22984" y="16145"/>
                </a:cubicBezTo>
                <a:cubicBezTo>
                  <a:pt x="23351" y="16179"/>
                  <a:pt x="23684" y="16212"/>
                  <a:pt x="24051" y="16246"/>
                </a:cubicBezTo>
                <a:cubicBezTo>
                  <a:pt x="26853" y="16579"/>
                  <a:pt x="29722" y="17146"/>
                  <a:pt x="32357" y="16145"/>
                </a:cubicBezTo>
                <a:cubicBezTo>
                  <a:pt x="35326" y="15011"/>
                  <a:pt x="37294" y="11876"/>
                  <a:pt x="37060" y="880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4" name="Google Shape;314;p33"/>
          <p:cNvSpPr/>
          <p:nvPr/>
        </p:nvSpPr>
        <p:spPr>
          <a:xfrm>
            <a:off x="-362825" y="-320375"/>
            <a:ext cx="5841347" cy="2519468"/>
          </a:xfrm>
          <a:custGeom>
            <a:avLst/>
            <a:gdLst/>
            <a:ahLst/>
            <a:cxnLst/>
            <a:rect l="l" t="t" r="r" b="b"/>
            <a:pathLst>
              <a:path w="66515" h="28689" extrusionOk="0">
                <a:moveTo>
                  <a:pt x="58376" y="1202"/>
                </a:moveTo>
                <a:lnTo>
                  <a:pt x="1" y="1202"/>
                </a:lnTo>
                <a:lnTo>
                  <a:pt x="1" y="28688"/>
                </a:lnTo>
                <a:cubicBezTo>
                  <a:pt x="835" y="23684"/>
                  <a:pt x="167" y="18214"/>
                  <a:pt x="1669" y="13244"/>
                </a:cubicBezTo>
                <a:cubicBezTo>
                  <a:pt x="2636" y="10141"/>
                  <a:pt x="4471" y="7306"/>
                  <a:pt x="6972" y="5171"/>
                </a:cubicBezTo>
                <a:cubicBezTo>
                  <a:pt x="8207" y="4070"/>
                  <a:pt x="9674" y="3170"/>
                  <a:pt x="11242" y="2536"/>
                </a:cubicBezTo>
                <a:cubicBezTo>
                  <a:pt x="17513" y="1"/>
                  <a:pt x="24752" y="2503"/>
                  <a:pt x="30522" y="6072"/>
                </a:cubicBezTo>
                <a:cubicBezTo>
                  <a:pt x="33091" y="7640"/>
                  <a:pt x="35760" y="9474"/>
                  <a:pt x="38695" y="9241"/>
                </a:cubicBezTo>
                <a:cubicBezTo>
                  <a:pt x="42464" y="8974"/>
                  <a:pt x="45867" y="5371"/>
                  <a:pt x="49369" y="6706"/>
                </a:cubicBezTo>
                <a:cubicBezTo>
                  <a:pt x="51371" y="7473"/>
                  <a:pt x="52505" y="9541"/>
                  <a:pt x="53539" y="11409"/>
                </a:cubicBezTo>
                <a:cubicBezTo>
                  <a:pt x="53539" y="11409"/>
                  <a:pt x="53539" y="11476"/>
                  <a:pt x="53606" y="11476"/>
                </a:cubicBezTo>
                <a:cubicBezTo>
                  <a:pt x="54640" y="13344"/>
                  <a:pt x="56141" y="15345"/>
                  <a:pt x="58242" y="15545"/>
                </a:cubicBezTo>
                <a:cubicBezTo>
                  <a:pt x="60844" y="15812"/>
                  <a:pt x="62846" y="13244"/>
                  <a:pt x="63746" y="10842"/>
                </a:cubicBezTo>
                <a:cubicBezTo>
                  <a:pt x="64947" y="7806"/>
                  <a:pt x="65347" y="4237"/>
                  <a:pt x="66515" y="1235"/>
                </a:cubicBezTo>
                <a:lnTo>
                  <a:pt x="58376" y="1235"/>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5" name="Google Shape;315;p33"/>
          <p:cNvSpPr/>
          <p:nvPr/>
        </p:nvSpPr>
        <p:spPr>
          <a:xfrm>
            <a:off x="6705700" y="2199100"/>
            <a:ext cx="3543224" cy="3413764"/>
          </a:xfrm>
          <a:custGeom>
            <a:avLst/>
            <a:gdLst/>
            <a:ahLst/>
            <a:cxnLst/>
            <a:rect l="l" t="t" r="r" b="b"/>
            <a:pathLst>
              <a:path w="76689" h="73887" extrusionOk="0">
                <a:moveTo>
                  <a:pt x="76355" y="6972"/>
                </a:moveTo>
                <a:cubicBezTo>
                  <a:pt x="71552" y="4170"/>
                  <a:pt x="66648" y="1468"/>
                  <a:pt x="60977" y="1368"/>
                </a:cubicBezTo>
                <a:cubicBezTo>
                  <a:pt x="56341" y="1301"/>
                  <a:pt x="52304" y="3603"/>
                  <a:pt x="49969" y="7606"/>
                </a:cubicBezTo>
                <a:cubicBezTo>
                  <a:pt x="47601" y="11675"/>
                  <a:pt x="47201" y="16645"/>
                  <a:pt x="45700" y="21049"/>
                </a:cubicBezTo>
                <a:cubicBezTo>
                  <a:pt x="43798" y="26786"/>
                  <a:pt x="39429" y="32290"/>
                  <a:pt x="34592" y="35859"/>
                </a:cubicBezTo>
                <a:cubicBezTo>
                  <a:pt x="32257" y="37560"/>
                  <a:pt x="29522" y="38695"/>
                  <a:pt x="26653" y="38961"/>
                </a:cubicBezTo>
                <a:cubicBezTo>
                  <a:pt x="23284" y="39228"/>
                  <a:pt x="19981" y="37827"/>
                  <a:pt x="16946" y="36660"/>
                </a:cubicBezTo>
                <a:cubicBezTo>
                  <a:pt x="12476" y="34925"/>
                  <a:pt x="7239" y="33691"/>
                  <a:pt x="3269" y="37160"/>
                </a:cubicBezTo>
                <a:cubicBezTo>
                  <a:pt x="0" y="40029"/>
                  <a:pt x="101" y="44665"/>
                  <a:pt x="2169" y="48068"/>
                </a:cubicBezTo>
                <a:cubicBezTo>
                  <a:pt x="3336" y="50003"/>
                  <a:pt x="5104" y="51537"/>
                  <a:pt x="6639" y="53172"/>
                </a:cubicBezTo>
                <a:cubicBezTo>
                  <a:pt x="8840" y="55440"/>
                  <a:pt x="10508" y="57942"/>
                  <a:pt x="11575" y="60944"/>
                </a:cubicBezTo>
                <a:cubicBezTo>
                  <a:pt x="12943" y="64947"/>
                  <a:pt x="12843" y="69350"/>
                  <a:pt x="11575" y="73353"/>
                </a:cubicBezTo>
                <a:cubicBezTo>
                  <a:pt x="11442" y="73720"/>
                  <a:pt x="12009" y="73886"/>
                  <a:pt x="12142" y="73519"/>
                </a:cubicBezTo>
                <a:cubicBezTo>
                  <a:pt x="13644" y="69016"/>
                  <a:pt x="13543" y="63913"/>
                  <a:pt x="11675" y="59543"/>
                </a:cubicBezTo>
                <a:cubicBezTo>
                  <a:pt x="10775" y="57341"/>
                  <a:pt x="9507" y="55407"/>
                  <a:pt x="7939" y="53605"/>
                </a:cubicBezTo>
                <a:cubicBezTo>
                  <a:pt x="6038" y="51504"/>
                  <a:pt x="3870" y="49702"/>
                  <a:pt x="2369" y="47267"/>
                </a:cubicBezTo>
                <a:cubicBezTo>
                  <a:pt x="701" y="44599"/>
                  <a:pt x="968" y="41430"/>
                  <a:pt x="2602" y="38861"/>
                </a:cubicBezTo>
                <a:cubicBezTo>
                  <a:pt x="4771" y="35426"/>
                  <a:pt x="9040" y="35225"/>
                  <a:pt x="12643" y="35993"/>
                </a:cubicBezTo>
                <a:cubicBezTo>
                  <a:pt x="18147" y="37160"/>
                  <a:pt x="22717" y="40429"/>
                  <a:pt x="28554" y="39328"/>
                </a:cubicBezTo>
                <a:cubicBezTo>
                  <a:pt x="33491" y="38394"/>
                  <a:pt x="37527" y="34592"/>
                  <a:pt x="40596" y="30922"/>
                </a:cubicBezTo>
                <a:cubicBezTo>
                  <a:pt x="43965" y="26853"/>
                  <a:pt x="46167" y="22383"/>
                  <a:pt x="47468" y="17246"/>
                </a:cubicBezTo>
                <a:cubicBezTo>
                  <a:pt x="48769" y="12075"/>
                  <a:pt x="49836" y="6405"/>
                  <a:pt x="54806" y="3503"/>
                </a:cubicBezTo>
                <a:cubicBezTo>
                  <a:pt x="60710" y="0"/>
                  <a:pt x="68049" y="3136"/>
                  <a:pt x="73453" y="6071"/>
                </a:cubicBezTo>
                <a:cubicBezTo>
                  <a:pt x="74320" y="6538"/>
                  <a:pt x="75154" y="7039"/>
                  <a:pt x="75988" y="7539"/>
                </a:cubicBezTo>
                <a:cubicBezTo>
                  <a:pt x="76388" y="7706"/>
                  <a:pt x="76689" y="7172"/>
                  <a:pt x="76355" y="697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6" name="Google Shape;316;p3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ackground 1">
  <p:cSld name="CUSTOM_17_1">
    <p:spTree>
      <p:nvGrpSpPr>
        <p:cNvPr id="1" name="Shape 317"/>
        <p:cNvGrpSpPr/>
        <p:nvPr/>
      </p:nvGrpSpPr>
      <p:grpSpPr>
        <a:xfrm>
          <a:off x="0" y="0"/>
          <a:ext cx="0" cy="0"/>
          <a:chOff x="0" y="0"/>
          <a:chExt cx="0" cy="0"/>
        </a:xfrm>
      </p:grpSpPr>
      <p:sp>
        <p:nvSpPr>
          <p:cNvPr id="318" name="Google Shape;318;p34"/>
          <p:cNvSpPr/>
          <p:nvPr/>
        </p:nvSpPr>
        <p:spPr>
          <a:xfrm>
            <a:off x="-2872720" y="3172028"/>
            <a:ext cx="6884659" cy="4975843"/>
          </a:xfrm>
          <a:custGeom>
            <a:avLst/>
            <a:gdLst/>
            <a:ahLst/>
            <a:cxnLst/>
            <a:rect l="l" t="t" r="r" b="b"/>
            <a:pathLst>
              <a:path w="37294" h="26954" extrusionOk="0">
                <a:moveTo>
                  <a:pt x="37060" y="8807"/>
                </a:moveTo>
                <a:cubicBezTo>
                  <a:pt x="36994" y="7840"/>
                  <a:pt x="36727" y="6872"/>
                  <a:pt x="36193" y="6138"/>
                </a:cubicBezTo>
                <a:cubicBezTo>
                  <a:pt x="32390" y="668"/>
                  <a:pt x="24718" y="7406"/>
                  <a:pt x="20282" y="3303"/>
                </a:cubicBezTo>
                <a:cubicBezTo>
                  <a:pt x="18180" y="1268"/>
                  <a:pt x="17546" y="1"/>
                  <a:pt x="14111" y="1068"/>
                </a:cubicBezTo>
                <a:cubicBezTo>
                  <a:pt x="11342" y="1902"/>
                  <a:pt x="8940" y="4270"/>
                  <a:pt x="8507" y="7206"/>
                </a:cubicBezTo>
                <a:cubicBezTo>
                  <a:pt x="8240" y="8707"/>
                  <a:pt x="8507" y="10275"/>
                  <a:pt x="8407" y="11842"/>
                </a:cubicBezTo>
                <a:cubicBezTo>
                  <a:pt x="8373" y="12743"/>
                  <a:pt x="8206" y="13644"/>
                  <a:pt x="7706" y="14411"/>
                </a:cubicBezTo>
                <a:cubicBezTo>
                  <a:pt x="6272" y="16813"/>
                  <a:pt x="2836" y="17280"/>
                  <a:pt x="1435" y="19715"/>
                </a:cubicBezTo>
                <a:cubicBezTo>
                  <a:pt x="1" y="22350"/>
                  <a:pt x="2269" y="25986"/>
                  <a:pt x="5238" y="26453"/>
                </a:cubicBezTo>
                <a:cubicBezTo>
                  <a:pt x="8206" y="26953"/>
                  <a:pt x="11209" y="25085"/>
                  <a:pt x="12876" y="22550"/>
                </a:cubicBezTo>
                <a:cubicBezTo>
                  <a:pt x="13911" y="20916"/>
                  <a:pt x="14611" y="19048"/>
                  <a:pt x="16045" y="17747"/>
                </a:cubicBezTo>
                <a:cubicBezTo>
                  <a:pt x="17880" y="16145"/>
                  <a:pt x="20482" y="15912"/>
                  <a:pt x="22984" y="16145"/>
                </a:cubicBezTo>
                <a:cubicBezTo>
                  <a:pt x="23351" y="16179"/>
                  <a:pt x="23684" y="16212"/>
                  <a:pt x="24051" y="16246"/>
                </a:cubicBezTo>
                <a:cubicBezTo>
                  <a:pt x="26853" y="16579"/>
                  <a:pt x="29722" y="17146"/>
                  <a:pt x="32357" y="16145"/>
                </a:cubicBezTo>
                <a:cubicBezTo>
                  <a:pt x="35326" y="15011"/>
                  <a:pt x="37294" y="11876"/>
                  <a:pt x="37060" y="880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9" name="Google Shape;319;p34"/>
          <p:cNvSpPr/>
          <p:nvPr/>
        </p:nvSpPr>
        <p:spPr>
          <a:xfrm flipH="1">
            <a:off x="4764725" y="-224775"/>
            <a:ext cx="5841347" cy="2519468"/>
          </a:xfrm>
          <a:custGeom>
            <a:avLst/>
            <a:gdLst/>
            <a:ahLst/>
            <a:cxnLst/>
            <a:rect l="l" t="t" r="r" b="b"/>
            <a:pathLst>
              <a:path w="66515" h="28689" extrusionOk="0">
                <a:moveTo>
                  <a:pt x="58376" y="1202"/>
                </a:moveTo>
                <a:lnTo>
                  <a:pt x="1" y="1202"/>
                </a:lnTo>
                <a:lnTo>
                  <a:pt x="1" y="28688"/>
                </a:lnTo>
                <a:cubicBezTo>
                  <a:pt x="835" y="23684"/>
                  <a:pt x="167" y="18214"/>
                  <a:pt x="1669" y="13244"/>
                </a:cubicBezTo>
                <a:cubicBezTo>
                  <a:pt x="2636" y="10141"/>
                  <a:pt x="4471" y="7306"/>
                  <a:pt x="6972" y="5171"/>
                </a:cubicBezTo>
                <a:cubicBezTo>
                  <a:pt x="8207" y="4070"/>
                  <a:pt x="9674" y="3170"/>
                  <a:pt x="11242" y="2536"/>
                </a:cubicBezTo>
                <a:cubicBezTo>
                  <a:pt x="17513" y="1"/>
                  <a:pt x="24752" y="2503"/>
                  <a:pt x="30522" y="6072"/>
                </a:cubicBezTo>
                <a:cubicBezTo>
                  <a:pt x="33091" y="7640"/>
                  <a:pt x="35760" y="9474"/>
                  <a:pt x="38695" y="9241"/>
                </a:cubicBezTo>
                <a:cubicBezTo>
                  <a:pt x="42464" y="8974"/>
                  <a:pt x="45867" y="5371"/>
                  <a:pt x="49369" y="6706"/>
                </a:cubicBezTo>
                <a:cubicBezTo>
                  <a:pt x="51371" y="7473"/>
                  <a:pt x="52505" y="9541"/>
                  <a:pt x="53539" y="11409"/>
                </a:cubicBezTo>
                <a:cubicBezTo>
                  <a:pt x="53539" y="11409"/>
                  <a:pt x="53539" y="11476"/>
                  <a:pt x="53606" y="11476"/>
                </a:cubicBezTo>
                <a:cubicBezTo>
                  <a:pt x="54640" y="13344"/>
                  <a:pt x="56141" y="15345"/>
                  <a:pt x="58242" y="15545"/>
                </a:cubicBezTo>
                <a:cubicBezTo>
                  <a:pt x="60844" y="15812"/>
                  <a:pt x="62846" y="13244"/>
                  <a:pt x="63746" y="10842"/>
                </a:cubicBezTo>
                <a:cubicBezTo>
                  <a:pt x="64947" y="7806"/>
                  <a:pt x="65347" y="4237"/>
                  <a:pt x="66515" y="1235"/>
                </a:cubicBezTo>
                <a:lnTo>
                  <a:pt x="58376" y="123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0" name="Google Shape;320;p34"/>
          <p:cNvSpPr/>
          <p:nvPr/>
        </p:nvSpPr>
        <p:spPr>
          <a:xfrm rot="4500029">
            <a:off x="93659" y="2718207"/>
            <a:ext cx="3543161" cy="3413704"/>
          </a:xfrm>
          <a:custGeom>
            <a:avLst/>
            <a:gdLst/>
            <a:ahLst/>
            <a:cxnLst/>
            <a:rect l="l" t="t" r="r" b="b"/>
            <a:pathLst>
              <a:path w="76689" h="73887" extrusionOk="0">
                <a:moveTo>
                  <a:pt x="76355" y="6972"/>
                </a:moveTo>
                <a:cubicBezTo>
                  <a:pt x="71552" y="4170"/>
                  <a:pt x="66648" y="1468"/>
                  <a:pt x="60977" y="1368"/>
                </a:cubicBezTo>
                <a:cubicBezTo>
                  <a:pt x="56341" y="1301"/>
                  <a:pt x="52304" y="3603"/>
                  <a:pt x="49969" y="7606"/>
                </a:cubicBezTo>
                <a:cubicBezTo>
                  <a:pt x="47601" y="11675"/>
                  <a:pt x="47201" y="16645"/>
                  <a:pt x="45700" y="21049"/>
                </a:cubicBezTo>
                <a:cubicBezTo>
                  <a:pt x="43798" y="26786"/>
                  <a:pt x="39429" y="32290"/>
                  <a:pt x="34592" y="35859"/>
                </a:cubicBezTo>
                <a:cubicBezTo>
                  <a:pt x="32257" y="37560"/>
                  <a:pt x="29522" y="38695"/>
                  <a:pt x="26653" y="38961"/>
                </a:cubicBezTo>
                <a:cubicBezTo>
                  <a:pt x="23284" y="39228"/>
                  <a:pt x="19981" y="37827"/>
                  <a:pt x="16946" y="36660"/>
                </a:cubicBezTo>
                <a:cubicBezTo>
                  <a:pt x="12476" y="34925"/>
                  <a:pt x="7239" y="33691"/>
                  <a:pt x="3269" y="37160"/>
                </a:cubicBezTo>
                <a:cubicBezTo>
                  <a:pt x="0" y="40029"/>
                  <a:pt x="101" y="44665"/>
                  <a:pt x="2169" y="48068"/>
                </a:cubicBezTo>
                <a:cubicBezTo>
                  <a:pt x="3336" y="50003"/>
                  <a:pt x="5104" y="51537"/>
                  <a:pt x="6639" y="53172"/>
                </a:cubicBezTo>
                <a:cubicBezTo>
                  <a:pt x="8840" y="55440"/>
                  <a:pt x="10508" y="57942"/>
                  <a:pt x="11575" y="60944"/>
                </a:cubicBezTo>
                <a:cubicBezTo>
                  <a:pt x="12943" y="64947"/>
                  <a:pt x="12843" y="69350"/>
                  <a:pt x="11575" y="73353"/>
                </a:cubicBezTo>
                <a:cubicBezTo>
                  <a:pt x="11442" y="73720"/>
                  <a:pt x="12009" y="73886"/>
                  <a:pt x="12142" y="73519"/>
                </a:cubicBezTo>
                <a:cubicBezTo>
                  <a:pt x="13644" y="69016"/>
                  <a:pt x="13543" y="63913"/>
                  <a:pt x="11675" y="59543"/>
                </a:cubicBezTo>
                <a:cubicBezTo>
                  <a:pt x="10775" y="57341"/>
                  <a:pt x="9507" y="55407"/>
                  <a:pt x="7939" y="53605"/>
                </a:cubicBezTo>
                <a:cubicBezTo>
                  <a:pt x="6038" y="51504"/>
                  <a:pt x="3870" y="49702"/>
                  <a:pt x="2369" y="47267"/>
                </a:cubicBezTo>
                <a:cubicBezTo>
                  <a:pt x="701" y="44599"/>
                  <a:pt x="968" y="41430"/>
                  <a:pt x="2602" y="38861"/>
                </a:cubicBezTo>
                <a:cubicBezTo>
                  <a:pt x="4771" y="35426"/>
                  <a:pt x="9040" y="35225"/>
                  <a:pt x="12643" y="35993"/>
                </a:cubicBezTo>
                <a:cubicBezTo>
                  <a:pt x="18147" y="37160"/>
                  <a:pt x="22717" y="40429"/>
                  <a:pt x="28554" y="39328"/>
                </a:cubicBezTo>
                <a:cubicBezTo>
                  <a:pt x="33491" y="38394"/>
                  <a:pt x="37527" y="34592"/>
                  <a:pt x="40596" y="30922"/>
                </a:cubicBezTo>
                <a:cubicBezTo>
                  <a:pt x="43965" y="26853"/>
                  <a:pt x="46167" y="22383"/>
                  <a:pt x="47468" y="17246"/>
                </a:cubicBezTo>
                <a:cubicBezTo>
                  <a:pt x="48769" y="12075"/>
                  <a:pt x="49836" y="6405"/>
                  <a:pt x="54806" y="3503"/>
                </a:cubicBezTo>
                <a:cubicBezTo>
                  <a:pt x="60710" y="0"/>
                  <a:pt x="68049" y="3136"/>
                  <a:pt x="73453" y="6071"/>
                </a:cubicBezTo>
                <a:cubicBezTo>
                  <a:pt x="74320" y="6538"/>
                  <a:pt x="75154" y="7039"/>
                  <a:pt x="75988" y="7539"/>
                </a:cubicBezTo>
                <a:cubicBezTo>
                  <a:pt x="76388" y="7706"/>
                  <a:pt x="76689" y="7172"/>
                  <a:pt x="76355" y="697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1" name="Google Shape;321;p3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6"/>
        <p:cNvGrpSpPr/>
        <p:nvPr/>
      </p:nvGrpSpPr>
      <p:grpSpPr>
        <a:xfrm>
          <a:off x="0" y="0"/>
          <a:ext cx="0" cy="0"/>
          <a:chOff x="0" y="0"/>
          <a:chExt cx="0" cy="0"/>
        </a:xfrm>
      </p:grpSpPr>
      <p:sp>
        <p:nvSpPr>
          <p:cNvPr id="37" name="Google Shape;37;p5"/>
          <p:cNvSpPr/>
          <p:nvPr/>
        </p:nvSpPr>
        <p:spPr>
          <a:xfrm>
            <a:off x="1353872" y="-169303"/>
            <a:ext cx="7887674" cy="10687980"/>
          </a:xfrm>
          <a:custGeom>
            <a:avLst/>
            <a:gdLst/>
            <a:ahLst/>
            <a:cxnLst/>
            <a:rect l="l" t="t" r="r" b="b"/>
            <a:pathLst>
              <a:path w="23730" h="31753" extrusionOk="0">
                <a:moveTo>
                  <a:pt x="1" y="0"/>
                </a:moveTo>
                <a:cubicBezTo>
                  <a:pt x="12" y="191"/>
                  <a:pt x="120" y="357"/>
                  <a:pt x="191" y="524"/>
                </a:cubicBezTo>
                <a:cubicBezTo>
                  <a:pt x="465" y="1084"/>
                  <a:pt x="763" y="1643"/>
                  <a:pt x="1084" y="2179"/>
                </a:cubicBezTo>
                <a:cubicBezTo>
                  <a:pt x="2287" y="4179"/>
                  <a:pt x="3870" y="5846"/>
                  <a:pt x="5942" y="7013"/>
                </a:cubicBezTo>
                <a:cubicBezTo>
                  <a:pt x="7347" y="7799"/>
                  <a:pt x="8835" y="8382"/>
                  <a:pt x="10395" y="8799"/>
                </a:cubicBezTo>
                <a:cubicBezTo>
                  <a:pt x="11490" y="9097"/>
                  <a:pt x="12562" y="9454"/>
                  <a:pt x="13490" y="10168"/>
                </a:cubicBezTo>
                <a:cubicBezTo>
                  <a:pt x="14526" y="10966"/>
                  <a:pt x="15479" y="11847"/>
                  <a:pt x="16264" y="12895"/>
                </a:cubicBezTo>
                <a:cubicBezTo>
                  <a:pt x="18086" y="15252"/>
                  <a:pt x="19122" y="17931"/>
                  <a:pt x="19443" y="20907"/>
                </a:cubicBezTo>
                <a:cubicBezTo>
                  <a:pt x="19586" y="22336"/>
                  <a:pt x="19622" y="23789"/>
                  <a:pt x="19741" y="25218"/>
                </a:cubicBezTo>
                <a:cubicBezTo>
                  <a:pt x="19813" y="26230"/>
                  <a:pt x="19979" y="27206"/>
                  <a:pt x="20313" y="28170"/>
                </a:cubicBezTo>
                <a:cubicBezTo>
                  <a:pt x="20848" y="29635"/>
                  <a:pt x="21777" y="30778"/>
                  <a:pt x="23134" y="31552"/>
                </a:cubicBezTo>
                <a:cubicBezTo>
                  <a:pt x="23287" y="31643"/>
                  <a:pt x="23448" y="31752"/>
                  <a:pt x="23633" y="31752"/>
                </a:cubicBezTo>
                <a:cubicBezTo>
                  <a:pt x="23665" y="31752"/>
                  <a:pt x="23697" y="31749"/>
                  <a:pt x="23730" y="31742"/>
                </a:cubicBezTo>
                <a:lnTo>
                  <a:pt x="237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 name="Google Shape;38;p5"/>
          <p:cNvSpPr/>
          <p:nvPr/>
        </p:nvSpPr>
        <p:spPr>
          <a:xfrm>
            <a:off x="-1234475" y="4471600"/>
            <a:ext cx="3451957" cy="747486"/>
          </a:xfrm>
          <a:custGeom>
            <a:avLst/>
            <a:gdLst/>
            <a:ahLst/>
            <a:cxnLst/>
            <a:rect l="l" t="t" r="r" b="b"/>
            <a:pathLst>
              <a:path w="89965" h="19481" extrusionOk="0">
                <a:moveTo>
                  <a:pt x="734" y="17279"/>
                </a:moveTo>
                <a:cubicBezTo>
                  <a:pt x="4237" y="9807"/>
                  <a:pt x="10208" y="2335"/>
                  <a:pt x="19314" y="2902"/>
                </a:cubicBezTo>
                <a:cubicBezTo>
                  <a:pt x="24285" y="3169"/>
                  <a:pt x="28854" y="5938"/>
                  <a:pt x="33291" y="7973"/>
                </a:cubicBezTo>
                <a:cubicBezTo>
                  <a:pt x="37160" y="9774"/>
                  <a:pt x="41263" y="11075"/>
                  <a:pt x="45500" y="11375"/>
                </a:cubicBezTo>
                <a:cubicBezTo>
                  <a:pt x="49336" y="11742"/>
                  <a:pt x="52972" y="10808"/>
                  <a:pt x="56341" y="8973"/>
                </a:cubicBezTo>
                <a:cubicBezTo>
                  <a:pt x="60010" y="7005"/>
                  <a:pt x="63179" y="4203"/>
                  <a:pt x="67215" y="3036"/>
                </a:cubicBezTo>
                <a:cubicBezTo>
                  <a:pt x="77823" y="0"/>
                  <a:pt x="84961" y="11475"/>
                  <a:pt x="89198" y="19147"/>
                </a:cubicBezTo>
                <a:cubicBezTo>
                  <a:pt x="89398" y="19481"/>
                  <a:pt x="89965" y="19181"/>
                  <a:pt x="89731" y="18814"/>
                </a:cubicBezTo>
                <a:cubicBezTo>
                  <a:pt x="85628" y="11308"/>
                  <a:pt x="80491" y="2936"/>
                  <a:pt x="71051" y="2035"/>
                </a:cubicBezTo>
                <a:cubicBezTo>
                  <a:pt x="66882" y="1668"/>
                  <a:pt x="63146" y="3936"/>
                  <a:pt x="59810" y="6038"/>
                </a:cubicBezTo>
                <a:cubicBezTo>
                  <a:pt x="55273" y="8973"/>
                  <a:pt x="51037" y="10975"/>
                  <a:pt x="45533" y="10708"/>
                </a:cubicBezTo>
                <a:cubicBezTo>
                  <a:pt x="40163" y="10441"/>
                  <a:pt x="35159" y="8139"/>
                  <a:pt x="30356" y="5838"/>
                </a:cubicBezTo>
                <a:cubicBezTo>
                  <a:pt x="26186" y="3870"/>
                  <a:pt x="21950" y="2002"/>
                  <a:pt x="17246" y="2168"/>
                </a:cubicBezTo>
                <a:cubicBezTo>
                  <a:pt x="9007" y="2469"/>
                  <a:pt x="3403" y="10174"/>
                  <a:pt x="234" y="16879"/>
                </a:cubicBezTo>
                <a:cubicBezTo>
                  <a:pt x="1" y="17346"/>
                  <a:pt x="568" y="17646"/>
                  <a:pt x="734" y="1727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 name="Google Shape;39;p5"/>
          <p:cNvSpPr/>
          <p:nvPr/>
        </p:nvSpPr>
        <p:spPr>
          <a:xfrm>
            <a:off x="6312624" y="-89900"/>
            <a:ext cx="3002097" cy="801511"/>
          </a:xfrm>
          <a:custGeom>
            <a:avLst/>
            <a:gdLst/>
            <a:ahLst/>
            <a:cxnLst/>
            <a:rect l="l" t="t" r="r" b="b"/>
            <a:pathLst>
              <a:path w="79091" h="21116" extrusionOk="0">
                <a:moveTo>
                  <a:pt x="267" y="434"/>
                </a:moveTo>
                <a:cubicBezTo>
                  <a:pt x="1" y="7006"/>
                  <a:pt x="3503" y="13044"/>
                  <a:pt x="8874" y="16713"/>
                </a:cubicBezTo>
                <a:cubicBezTo>
                  <a:pt x="15178" y="21116"/>
                  <a:pt x="22683" y="19982"/>
                  <a:pt x="29355" y="17113"/>
                </a:cubicBezTo>
                <a:cubicBezTo>
                  <a:pt x="33358" y="15379"/>
                  <a:pt x="37160" y="13177"/>
                  <a:pt x="41063" y="11342"/>
                </a:cubicBezTo>
                <a:cubicBezTo>
                  <a:pt x="45733" y="9207"/>
                  <a:pt x="50703" y="8040"/>
                  <a:pt x="55840" y="7873"/>
                </a:cubicBezTo>
                <a:cubicBezTo>
                  <a:pt x="60644" y="7740"/>
                  <a:pt x="65214" y="9207"/>
                  <a:pt x="69984" y="9474"/>
                </a:cubicBezTo>
                <a:cubicBezTo>
                  <a:pt x="73320" y="9674"/>
                  <a:pt x="76755" y="8574"/>
                  <a:pt x="78857" y="5905"/>
                </a:cubicBezTo>
                <a:cubicBezTo>
                  <a:pt x="79090" y="5572"/>
                  <a:pt x="78657" y="5171"/>
                  <a:pt x="78390" y="5471"/>
                </a:cubicBezTo>
                <a:cubicBezTo>
                  <a:pt x="75655" y="9007"/>
                  <a:pt x="71151" y="9141"/>
                  <a:pt x="67048" y="8540"/>
                </a:cubicBezTo>
                <a:cubicBezTo>
                  <a:pt x="63012" y="7973"/>
                  <a:pt x="59176" y="7173"/>
                  <a:pt x="55040" y="7239"/>
                </a:cubicBezTo>
                <a:cubicBezTo>
                  <a:pt x="47334" y="7506"/>
                  <a:pt x="40663" y="10675"/>
                  <a:pt x="33891" y="14144"/>
                </a:cubicBezTo>
                <a:cubicBezTo>
                  <a:pt x="26986" y="17680"/>
                  <a:pt x="19281" y="20916"/>
                  <a:pt x="11609" y="17513"/>
                </a:cubicBezTo>
                <a:cubicBezTo>
                  <a:pt x="5004" y="14578"/>
                  <a:pt x="501" y="7506"/>
                  <a:pt x="801" y="334"/>
                </a:cubicBezTo>
                <a:cubicBezTo>
                  <a:pt x="868" y="1"/>
                  <a:pt x="267" y="1"/>
                  <a:pt x="267" y="43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 name="Google Shape;40;p5"/>
          <p:cNvSpPr txBox="1">
            <a:spLocks noGrp="1"/>
          </p:cNvSpPr>
          <p:nvPr>
            <p:ph type="title"/>
          </p:nvPr>
        </p:nvSpPr>
        <p:spPr>
          <a:xfrm>
            <a:off x="1505914" y="2913163"/>
            <a:ext cx="2898600" cy="394500"/>
          </a:xfrm>
          <a:prstGeom prst="rect">
            <a:avLst/>
          </a:prstGeom>
        </p:spPr>
        <p:txBody>
          <a:bodyPr spcFirstLastPara="1" wrap="square" lIns="0" tIns="0" rIns="0" bIns="0" anchor="ctr" anchorCtr="0">
            <a:noAutofit/>
          </a:bodyPr>
          <a:lstStyle>
            <a:lvl1pPr lvl="0" algn="ctr">
              <a:spcBef>
                <a:spcPts val="0"/>
              </a:spcBef>
              <a:spcAft>
                <a:spcPts val="0"/>
              </a:spcAft>
              <a:buSzPts val="2800"/>
              <a:buFont typeface="Syne SemiBold"/>
              <a:buNone/>
              <a:defRPr sz="2000">
                <a:solidFill>
                  <a:schemeClr val="lt2"/>
                </a:solidFill>
                <a:latin typeface="Syne SemiBold"/>
                <a:ea typeface="Syne SemiBold"/>
                <a:cs typeface="Syne SemiBold"/>
                <a:sym typeface="Syne SemiBold"/>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1" name="Google Shape;41;p5"/>
          <p:cNvSpPr txBox="1">
            <a:spLocks noGrp="1"/>
          </p:cNvSpPr>
          <p:nvPr>
            <p:ph type="subTitle" idx="1"/>
          </p:nvPr>
        </p:nvSpPr>
        <p:spPr>
          <a:xfrm>
            <a:off x="1506814" y="3406913"/>
            <a:ext cx="2896800" cy="10428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42" name="Google Shape;42;p5"/>
          <p:cNvSpPr txBox="1">
            <a:spLocks noGrp="1"/>
          </p:cNvSpPr>
          <p:nvPr>
            <p:ph type="subTitle" idx="2"/>
          </p:nvPr>
        </p:nvSpPr>
        <p:spPr>
          <a:xfrm>
            <a:off x="4739486" y="1909223"/>
            <a:ext cx="2898600" cy="10425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43" name="Google Shape;43;p5"/>
          <p:cNvSpPr txBox="1">
            <a:spLocks noGrp="1"/>
          </p:cNvSpPr>
          <p:nvPr>
            <p:ph type="subTitle" idx="3"/>
          </p:nvPr>
        </p:nvSpPr>
        <p:spPr>
          <a:xfrm>
            <a:off x="4739486" y="1412563"/>
            <a:ext cx="2898600" cy="393300"/>
          </a:xfrm>
          <a:prstGeom prst="rect">
            <a:avLst/>
          </a:prstGeom>
        </p:spPr>
        <p:txBody>
          <a:bodyPr spcFirstLastPara="1" wrap="square" lIns="0" tIns="0" rIns="0" bIns="0" anchor="ctr" anchorCtr="0">
            <a:noAutofit/>
          </a:bodyPr>
          <a:lstStyle>
            <a:lvl1pPr marL="0" marR="0" lvl="0" indent="0" algn="ctr" rtl="0">
              <a:lnSpc>
                <a:spcPct val="100000"/>
              </a:lnSpc>
              <a:spcBef>
                <a:spcPts val="0"/>
              </a:spcBef>
              <a:spcAft>
                <a:spcPts val="0"/>
              </a:spcAft>
              <a:buClr>
                <a:schemeClr val="dk2"/>
              </a:buClr>
              <a:buSzPts val="2800"/>
              <a:buFont typeface="Syne SemiBold"/>
              <a:buNone/>
              <a:defRPr sz="2000">
                <a:solidFill>
                  <a:schemeClr val="lt2"/>
                </a:solidFill>
                <a:latin typeface="Syne SemiBold"/>
                <a:ea typeface="Syne SemiBold"/>
                <a:cs typeface="Syne SemiBold"/>
                <a:sym typeface="Syne SemiBold"/>
              </a:defRPr>
            </a:lvl1pPr>
            <a:lvl2pPr lvl="1" algn="ctr" rtl="0">
              <a:lnSpc>
                <a:spcPct val="100000"/>
              </a:lnSpc>
              <a:spcBef>
                <a:spcPts val="0"/>
              </a:spcBef>
              <a:spcAft>
                <a:spcPts val="0"/>
              </a:spcAft>
              <a:buSzPts val="1600"/>
              <a:buFont typeface="Syne SemiBold"/>
              <a:buNone/>
              <a:defRPr sz="1600">
                <a:latin typeface="Syne SemiBold"/>
                <a:ea typeface="Syne SemiBold"/>
                <a:cs typeface="Syne SemiBold"/>
                <a:sym typeface="Syne SemiBold"/>
              </a:defRPr>
            </a:lvl2pPr>
            <a:lvl3pPr lvl="2" algn="ctr" rtl="0">
              <a:lnSpc>
                <a:spcPct val="100000"/>
              </a:lnSpc>
              <a:spcBef>
                <a:spcPts val="0"/>
              </a:spcBef>
              <a:spcAft>
                <a:spcPts val="0"/>
              </a:spcAft>
              <a:buSzPts val="1600"/>
              <a:buFont typeface="Syne SemiBold"/>
              <a:buNone/>
              <a:defRPr sz="1600">
                <a:latin typeface="Syne SemiBold"/>
                <a:ea typeface="Syne SemiBold"/>
                <a:cs typeface="Syne SemiBold"/>
                <a:sym typeface="Syne SemiBold"/>
              </a:defRPr>
            </a:lvl3pPr>
            <a:lvl4pPr lvl="3" algn="ctr" rtl="0">
              <a:lnSpc>
                <a:spcPct val="100000"/>
              </a:lnSpc>
              <a:spcBef>
                <a:spcPts val="0"/>
              </a:spcBef>
              <a:spcAft>
                <a:spcPts val="0"/>
              </a:spcAft>
              <a:buSzPts val="1600"/>
              <a:buFont typeface="Syne SemiBold"/>
              <a:buNone/>
              <a:defRPr sz="1600">
                <a:latin typeface="Syne SemiBold"/>
                <a:ea typeface="Syne SemiBold"/>
                <a:cs typeface="Syne SemiBold"/>
                <a:sym typeface="Syne SemiBold"/>
              </a:defRPr>
            </a:lvl4pPr>
            <a:lvl5pPr lvl="4" algn="ctr" rtl="0">
              <a:lnSpc>
                <a:spcPct val="100000"/>
              </a:lnSpc>
              <a:spcBef>
                <a:spcPts val="0"/>
              </a:spcBef>
              <a:spcAft>
                <a:spcPts val="0"/>
              </a:spcAft>
              <a:buSzPts val="1600"/>
              <a:buFont typeface="Syne SemiBold"/>
              <a:buNone/>
              <a:defRPr sz="1600">
                <a:latin typeface="Syne SemiBold"/>
                <a:ea typeface="Syne SemiBold"/>
                <a:cs typeface="Syne SemiBold"/>
                <a:sym typeface="Syne SemiBold"/>
              </a:defRPr>
            </a:lvl5pPr>
            <a:lvl6pPr lvl="5" algn="ctr" rtl="0">
              <a:lnSpc>
                <a:spcPct val="100000"/>
              </a:lnSpc>
              <a:spcBef>
                <a:spcPts val="0"/>
              </a:spcBef>
              <a:spcAft>
                <a:spcPts val="0"/>
              </a:spcAft>
              <a:buSzPts val="1600"/>
              <a:buFont typeface="Syne SemiBold"/>
              <a:buNone/>
              <a:defRPr sz="1600">
                <a:latin typeface="Syne SemiBold"/>
                <a:ea typeface="Syne SemiBold"/>
                <a:cs typeface="Syne SemiBold"/>
                <a:sym typeface="Syne SemiBold"/>
              </a:defRPr>
            </a:lvl6pPr>
            <a:lvl7pPr lvl="6" algn="ctr" rtl="0">
              <a:lnSpc>
                <a:spcPct val="100000"/>
              </a:lnSpc>
              <a:spcBef>
                <a:spcPts val="0"/>
              </a:spcBef>
              <a:spcAft>
                <a:spcPts val="0"/>
              </a:spcAft>
              <a:buSzPts val="1600"/>
              <a:buFont typeface="Syne SemiBold"/>
              <a:buNone/>
              <a:defRPr sz="1600">
                <a:latin typeface="Syne SemiBold"/>
                <a:ea typeface="Syne SemiBold"/>
                <a:cs typeface="Syne SemiBold"/>
                <a:sym typeface="Syne SemiBold"/>
              </a:defRPr>
            </a:lvl7pPr>
            <a:lvl8pPr lvl="7" algn="ctr" rtl="0">
              <a:lnSpc>
                <a:spcPct val="100000"/>
              </a:lnSpc>
              <a:spcBef>
                <a:spcPts val="0"/>
              </a:spcBef>
              <a:spcAft>
                <a:spcPts val="0"/>
              </a:spcAft>
              <a:buSzPts val="1600"/>
              <a:buFont typeface="Syne SemiBold"/>
              <a:buNone/>
              <a:defRPr sz="1600">
                <a:latin typeface="Syne SemiBold"/>
                <a:ea typeface="Syne SemiBold"/>
                <a:cs typeface="Syne SemiBold"/>
                <a:sym typeface="Syne SemiBold"/>
              </a:defRPr>
            </a:lvl8pPr>
            <a:lvl9pPr lvl="8" algn="ctr" rtl="0">
              <a:lnSpc>
                <a:spcPct val="100000"/>
              </a:lnSpc>
              <a:spcBef>
                <a:spcPts val="0"/>
              </a:spcBef>
              <a:spcAft>
                <a:spcPts val="0"/>
              </a:spcAft>
              <a:buSzPts val="1600"/>
              <a:buFont typeface="Syne SemiBold"/>
              <a:buNone/>
              <a:defRPr sz="1600">
                <a:latin typeface="Syne SemiBold"/>
                <a:ea typeface="Syne SemiBold"/>
                <a:cs typeface="Syne SemiBold"/>
                <a:sym typeface="Syne SemiBold"/>
              </a:defRPr>
            </a:lvl9pPr>
          </a:lstStyle>
          <a:p>
            <a:endParaRPr/>
          </a:p>
        </p:txBody>
      </p:sp>
      <p:sp>
        <p:nvSpPr>
          <p:cNvPr id="44" name="Google Shape;44;p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6"/>
          <p:cNvSpPr/>
          <p:nvPr/>
        </p:nvSpPr>
        <p:spPr>
          <a:xfrm>
            <a:off x="-1276825" y="-338425"/>
            <a:ext cx="3566904" cy="891281"/>
          </a:xfrm>
          <a:custGeom>
            <a:avLst/>
            <a:gdLst/>
            <a:ahLst/>
            <a:cxnLst/>
            <a:rect l="l" t="t" r="r" b="b"/>
            <a:pathLst>
              <a:path w="62079" h="15512" extrusionOk="0">
                <a:moveTo>
                  <a:pt x="34" y="1"/>
                </a:moveTo>
                <a:cubicBezTo>
                  <a:pt x="1" y="2502"/>
                  <a:pt x="201" y="4971"/>
                  <a:pt x="1202" y="7206"/>
                </a:cubicBezTo>
                <a:cubicBezTo>
                  <a:pt x="2669" y="10541"/>
                  <a:pt x="5772" y="13043"/>
                  <a:pt x="9241" y="14211"/>
                </a:cubicBezTo>
                <a:cubicBezTo>
                  <a:pt x="9608" y="14344"/>
                  <a:pt x="10008" y="14478"/>
                  <a:pt x="10408" y="14544"/>
                </a:cubicBezTo>
                <a:cubicBezTo>
                  <a:pt x="14378" y="15512"/>
                  <a:pt x="18581" y="14945"/>
                  <a:pt x="22384" y="13477"/>
                </a:cubicBezTo>
                <a:cubicBezTo>
                  <a:pt x="23084" y="13177"/>
                  <a:pt x="23851" y="12876"/>
                  <a:pt x="24552" y="12543"/>
                </a:cubicBezTo>
                <a:cubicBezTo>
                  <a:pt x="27187" y="11342"/>
                  <a:pt x="29722" y="9974"/>
                  <a:pt x="32524" y="9341"/>
                </a:cubicBezTo>
                <a:cubicBezTo>
                  <a:pt x="35927" y="8540"/>
                  <a:pt x="39462" y="8974"/>
                  <a:pt x="42965" y="9207"/>
                </a:cubicBezTo>
                <a:cubicBezTo>
                  <a:pt x="46034" y="9474"/>
                  <a:pt x="49069" y="9574"/>
                  <a:pt x="51971" y="8840"/>
                </a:cubicBezTo>
                <a:cubicBezTo>
                  <a:pt x="56475" y="7673"/>
                  <a:pt x="60277" y="4270"/>
                  <a:pt x="62079" y="1"/>
                </a:cubicBezTo>
                <a:lnTo>
                  <a:pt x="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 name="Google Shape;47;p6"/>
          <p:cNvSpPr/>
          <p:nvPr/>
        </p:nvSpPr>
        <p:spPr>
          <a:xfrm rot="10800000">
            <a:off x="6888750" y="4295000"/>
            <a:ext cx="3566904" cy="891281"/>
          </a:xfrm>
          <a:custGeom>
            <a:avLst/>
            <a:gdLst/>
            <a:ahLst/>
            <a:cxnLst/>
            <a:rect l="l" t="t" r="r" b="b"/>
            <a:pathLst>
              <a:path w="62079" h="15512" extrusionOk="0">
                <a:moveTo>
                  <a:pt x="34" y="1"/>
                </a:moveTo>
                <a:cubicBezTo>
                  <a:pt x="1" y="2502"/>
                  <a:pt x="201" y="4971"/>
                  <a:pt x="1202" y="7206"/>
                </a:cubicBezTo>
                <a:cubicBezTo>
                  <a:pt x="2669" y="10541"/>
                  <a:pt x="5772" y="13043"/>
                  <a:pt x="9241" y="14211"/>
                </a:cubicBezTo>
                <a:cubicBezTo>
                  <a:pt x="9608" y="14344"/>
                  <a:pt x="10008" y="14478"/>
                  <a:pt x="10408" y="14544"/>
                </a:cubicBezTo>
                <a:cubicBezTo>
                  <a:pt x="14378" y="15512"/>
                  <a:pt x="18581" y="14945"/>
                  <a:pt x="22384" y="13477"/>
                </a:cubicBezTo>
                <a:cubicBezTo>
                  <a:pt x="23084" y="13177"/>
                  <a:pt x="23851" y="12876"/>
                  <a:pt x="24552" y="12543"/>
                </a:cubicBezTo>
                <a:cubicBezTo>
                  <a:pt x="27187" y="11342"/>
                  <a:pt x="29722" y="9974"/>
                  <a:pt x="32524" y="9341"/>
                </a:cubicBezTo>
                <a:cubicBezTo>
                  <a:pt x="35927" y="8540"/>
                  <a:pt x="39462" y="8974"/>
                  <a:pt x="42965" y="9207"/>
                </a:cubicBezTo>
                <a:cubicBezTo>
                  <a:pt x="46034" y="9474"/>
                  <a:pt x="49069" y="9574"/>
                  <a:pt x="51971" y="8840"/>
                </a:cubicBezTo>
                <a:cubicBezTo>
                  <a:pt x="56475" y="7673"/>
                  <a:pt x="60277" y="4270"/>
                  <a:pt x="62079" y="1"/>
                </a:cubicBezTo>
                <a:lnTo>
                  <a:pt x="3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 name="Google Shape;48;p6"/>
          <p:cNvSpPr/>
          <p:nvPr/>
        </p:nvSpPr>
        <p:spPr>
          <a:xfrm>
            <a:off x="-758875" y="-493000"/>
            <a:ext cx="2531000" cy="1293450"/>
          </a:xfrm>
          <a:custGeom>
            <a:avLst/>
            <a:gdLst/>
            <a:ahLst/>
            <a:cxnLst/>
            <a:rect l="l" t="t" r="r" b="b"/>
            <a:pathLst>
              <a:path w="101240" h="51738" extrusionOk="0">
                <a:moveTo>
                  <a:pt x="100572" y="234"/>
                </a:moveTo>
                <a:cubicBezTo>
                  <a:pt x="96369" y="2669"/>
                  <a:pt x="93000" y="6139"/>
                  <a:pt x="90531" y="10342"/>
                </a:cubicBezTo>
                <a:cubicBezTo>
                  <a:pt x="89364" y="12343"/>
                  <a:pt x="88530" y="14511"/>
                  <a:pt x="87930" y="16746"/>
                </a:cubicBezTo>
                <a:cubicBezTo>
                  <a:pt x="87162" y="19581"/>
                  <a:pt x="87029" y="22584"/>
                  <a:pt x="86162" y="25352"/>
                </a:cubicBezTo>
                <a:cubicBezTo>
                  <a:pt x="83827" y="32624"/>
                  <a:pt x="75354" y="33091"/>
                  <a:pt x="69150" y="31490"/>
                </a:cubicBezTo>
                <a:cubicBezTo>
                  <a:pt x="64513" y="30322"/>
                  <a:pt x="59476" y="27687"/>
                  <a:pt x="55206" y="31223"/>
                </a:cubicBezTo>
                <a:cubicBezTo>
                  <a:pt x="53572" y="32624"/>
                  <a:pt x="52671" y="34726"/>
                  <a:pt x="51737" y="36594"/>
                </a:cubicBezTo>
                <a:cubicBezTo>
                  <a:pt x="50369" y="39362"/>
                  <a:pt x="48702" y="41797"/>
                  <a:pt x="46133" y="43632"/>
                </a:cubicBezTo>
                <a:cubicBezTo>
                  <a:pt x="40162" y="47802"/>
                  <a:pt x="34692" y="43899"/>
                  <a:pt x="29488" y="40763"/>
                </a:cubicBezTo>
                <a:cubicBezTo>
                  <a:pt x="20582" y="35326"/>
                  <a:pt x="9307" y="37494"/>
                  <a:pt x="3002" y="45700"/>
                </a:cubicBezTo>
                <a:cubicBezTo>
                  <a:pt x="1701" y="47368"/>
                  <a:pt x="801" y="49236"/>
                  <a:pt x="134" y="51204"/>
                </a:cubicBezTo>
                <a:cubicBezTo>
                  <a:pt x="0" y="51571"/>
                  <a:pt x="567" y="51738"/>
                  <a:pt x="701" y="51371"/>
                </a:cubicBezTo>
                <a:cubicBezTo>
                  <a:pt x="2702" y="45667"/>
                  <a:pt x="7139" y="41297"/>
                  <a:pt x="12843" y="39296"/>
                </a:cubicBezTo>
                <a:cubicBezTo>
                  <a:pt x="19181" y="37061"/>
                  <a:pt x="25485" y="38862"/>
                  <a:pt x="30889" y="42364"/>
                </a:cubicBezTo>
                <a:cubicBezTo>
                  <a:pt x="35092" y="45033"/>
                  <a:pt x="39195" y="47301"/>
                  <a:pt x="44198" y="45400"/>
                </a:cubicBezTo>
                <a:cubicBezTo>
                  <a:pt x="48802" y="43665"/>
                  <a:pt x="51037" y="39462"/>
                  <a:pt x="53138" y="35359"/>
                </a:cubicBezTo>
                <a:cubicBezTo>
                  <a:pt x="54639" y="32457"/>
                  <a:pt x="56574" y="30222"/>
                  <a:pt x="60076" y="30056"/>
                </a:cubicBezTo>
                <a:cubicBezTo>
                  <a:pt x="63345" y="29889"/>
                  <a:pt x="66648" y="31523"/>
                  <a:pt x="69717" y="32324"/>
                </a:cubicBezTo>
                <a:cubicBezTo>
                  <a:pt x="74220" y="33458"/>
                  <a:pt x="79724" y="33491"/>
                  <a:pt x="83493" y="30322"/>
                </a:cubicBezTo>
                <a:cubicBezTo>
                  <a:pt x="87729" y="26787"/>
                  <a:pt x="87396" y="21216"/>
                  <a:pt x="88730" y="16312"/>
                </a:cubicBezTo>
                <a:cubicBezTo>
                  <a:pt x="90231" y="10809"/>
                  <a:pt x="93800" y="5938"/>
                  <a:pt x="98304" y="2469"/>
                </a:cubicBezTo>
                <a:cubicBezTo>
                  <a:pt x="99138" y="1835"/>
                  <a:pt x="100038" y="1302"/>
                  <a:pt x="100906" y="768"/>
                </a:cubicBezTo>
                <a:cubicBezTo>
                  <a:pt x="101239" y="568"/>
                  <a:pt x="100906" y="1"/>
                  <a:pt x="100572" y="23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 name="Google Shape;49;p6"/>
          <p:cNvSpPr txBox="1">
            <a:spLocks noGrp="1"/>
          </p:cNvSpPr>
          <p:nvPr>
            <p:ph type="title"/>
          </p:nvPr>
        </p:nvSpPr>
        <p:spPr>
          <a:xfrm>
            <a:off x="713250" y="469500"/>
            <a:ext cx="7717500" cy="453900"/>
          </a:xfrm>
          <a:prstGeom prst="rect">
            <a:avLst/>
          </a:prstGeom>
        </p:spPr>
        <p:txBody>
          <a:bodyPr spcFirstLastPara="1" wrap="square" lIns="0" tIns="0" rIns="0" bIns="0" anchor="t" anchorCtr="0">
            <a:noAutofit/>
          </a:bodyPr>
          <a:lstStyle>
            <a:lvl1pPr lvl="0" algn="ctr" rtl="0">
              <a:spcBef>
                <a:spcPts val="0"/>
              </a:spcBef>
              <a:spcAft>
                <a:spcPts val="0"/>
              </a:spcAft>
              <a:buSzPts val="2800"/>
              <a:buNone/>
              <a:defRPr sz="3100">
                <a:latin typeface="Commissioner ExtraBold"/>
                <a:ea typeface="Commissioner ExtraBold"/>
                <a:cs typeface="Commissioner ExtraBold"/>
                <a:sym typeface="Commissioner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0" name="Google Shape;50;p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51"/>
        <p:cNvGrpSpPr/>
        <p:nvPr/>
      </p:nvGrpSpPr>
      <p:grpSpPr>
        <a:xfrm>
          <a:off x="0" y="0"/>
          <a:ext cx="0" cy="0"/>
          <a:chOff x="0" y="0"/>
          <a:chExt cx="0" cy="0"/>
        </a:xfrm>
      </p:grpSpPr>
      <p:sp>
        <p:nvSpPr>
          <p:cNvPr id="52" name="Google Shape;52;p7"/>
          <p:cNvSpPr/>
          <p:nvPr/>
        </p:nvSpPr>
        <p:spPr>
          <a:xfrm>
            <a:off x="6902721" y="-533225"/>
            <a:ext cx="3477765" cy="2240359"/>
          </a:xfrm>
          <a:custGeom>
            <a:avLst/>
            <a:gdLst/>
            <a:ahLst/>
            <a:cxnLst/>
            <a:rect l="l" t="t" r="r" b="b"/>
            <a:pathLst>
              <a:path w="98138" h="63220" extrusionOk="0">
                <a:moveTo>
                  <a:pt x="2536" y="0"/>
                </a:moveTo>
                <a:cubicBezTo>
                  <a:pt x="768" y="2535"/>
                  <a:pt x="1" y="5704"/>
                  <a:pt x="535" y="8740"/>
                </a:cubicBezTo>
                <a:cubicBezTo>
                  <a:pt x="2036" y="17146"/>
                  <a:pt x="12410" y="20982"/>
                  <a:pt x="15879" y="28721"/>
                </a:cubicBezTo>
                <a:cubicBezTo>
                  <a:pt x="17914" y="33257"/>
                  <a:pt x="17280" y="38561"/>
                  <a:pt x="16513" y="43465"/>
                </a:cubicBezTo>
                <a:cubicBezTo>
                  <a:pt x="16079" y="46100"/>
                  <a:pt x="15612" y="48869"/>
                  <a:pt x="16446" y="51437"/>
                </a:cubicBezTo>
                <a:cubicBezTo>
                  <a:pt x="17046" y="53238"/>
                  <a:pt x="18181" y="54739"/>
                  <a:pt x="19448" y="56107"/>
                </a:cubicBezTo>
                <a:cubicBezTo>
                  <a:pt x="23932" y="60782"/>
                  <a:pt x="30436" y="63219"/>
                  <a:pt x="36910" y="63219"/>
                </a:cubicBezTo>
                <a:cubicBezTo>
                  <a:pt x="41754" y="63219"/>
                  <a:pt x="46583" y="61855"/>
                  <a:pt x="50537" y="59042"/>
                </a:cubicBezTo>
                <a:cubicBezTo>
                  <a:pt x="56375" y="54873"/>
                  <a:pt x="60044" y="48301"/>
                  <a:pt x="65548" y="43732"/>
                </a:cubicBezTo>
                <a:cubicBezTo>
                  <a:pt x="70526" y="39593"/>
                  <a:pt x="76988" y="37341"/>
                  <a:pt x="83454" y="37341"/>
                </a:cubicBezTo>
                <a:cubicBezTo>
                  <a:pt x="84180" y="37341"/>
                  <a:pt x="84905" y="37370"/>
                  <a:pt x="85629" y="37427"/>
                </a:cubicBezTo>
                <a:cubicBezTo>
                  <a:pt x="89591" y="37744"/>
                  <a:pt x="93614" y="38905"/>
                  <a:pt x="97525" y="38905"/>
                </a:cubicBezTo>
                <a:cubicBezTo>
                  <a:pt x="97730" y="38905"/>
                  <a:pt x="97934" y="38901"/>
                  <a:pt x="98138" y="38895"/>
                </a:cubicBezTo>
                <a:lnTo>
                  <a:pt x="9813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53;p7"/>
          <p:cNvSpPr/>
          <p:nvPr/>
        </p:nvSpPr>
        <p:spPr>
          <a:xfrm>
            <a:off x="6840375" y="3860538"/>
            <a:ext cx="2031884" cy="1321297"/>
          </a:xfrm>
          <a:custGeom>
            <a:avLst/>
            <a:gdLst/>
            <a:ahLst/>
            <a:cxnLst/>
            <a:rect l="l" t="t" r="r" b="b"/>
            <a:pathLst>
              <a:path w="27509" h="17888" extrusionOk="0">
                <a:moveTo>
                  <a:pt x="18162" y="0"/>
                </a:moveTo>
                <a:cubicBezTo>
                  <a:pt x="18036" y="0"/>
                  <a:pt x="17908" y="3"/>
                  <a:pt x="17780" y="8"/>
                </a:cubicBezTo>
                <a:cubicBezTo>
                  <a:pt x="15078" y="74"/>
                  <a:pt x="12443" y="1209"/>
                  <a:pt x="10174" y="2710"/>
                </a:cubicBezTo>
                <a:cubicBezTo>
                  <a:pt x="4971" y="6112"/>
                  <a:pt x="1301" y="11749"/>
                  <a:pt x="1" y="17887"/>
                </a:cubicBezTo>
                <a:lnTo>
                  <a:pt x="23818" y="17887"/>
                </a:lnTo>
                <a:cubicBezTo>
                  <a:pt x="25586" y="15619"/>
                  <a:pt x="26786" y="13150"/>
                  <a:pt x="26987" y="10782"/>
                </a:cubicBezTo>
                <a:cubicBezTo>
                  <a:pt x="27509" y="5200"/>
                  <a:pt x="23973" y="0"/>
                  <a:pt x="181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54;p7"/>
          <p:cNvSpPr/>
          <p:nvPr/>
        </p:nvSpPr>
        <p:spPr>
          <a:xfrm>
            <a:off x="6552475" y="-340700"/>
            <a:ext cx="3075550" cy="1928900"/>
          </a:xfrm>
          <a:custGeom>
            <a:avLst/>
            <a:gdLst/>
            <a:ahLst/>
            <a:cxnLst/>
            <a:rect l="l" t="t" r="r" b="b"/>
            <a:pathLst>
              <a:path w="123022" h="77156" extrusionOk="0">
                <a:moveTo>
                  <a:pt x="5338" y="334"/>
                </a:moveTo>
                <a:cubicBezTo>
                  <a:pt x="0" y="9707"/>
                  <a:pt x="4504" y="20548"/>
                  <a:pt x="12242" y="26986"/>
                </a:cubicBezTo>
                <a:cubicBezTo>
                  <a:pt x="16345" y="30355"/>
                  <a:pt x="21582" y="31990"/>
                  <a:pt x="25519" y="35626"/>
                </a:cubicBezTo>
                <a:cubicBezTo>
                  <a:pt x="30622" y="40363"/>
                  <a:pt x="29121" y="47801"/>
                  <a:pt x="27754" y="53806"/>
                </a:cubicBezTo>
                <a:cubicBezTo>
                  <a:pt x="26586" y="58876"/>
                  <a:pt x="25585" y="64380"/>
                  <a:pt x="28521" y="69083"/>
                </a:cubicBezTo>
                <a:cubicBezTo>
                  <a:pt x="31089" y="73253"/>
                  <a:pt x="36526" y="75421"/>
                  <a:pt x="41130" y="76088"/>
                </a:cubicBezTo>
                <a:cubicBezTo>
                  <a:pt x="46600" y="76889"/>
                  <a:pt x="51537" y="74254"/>
                  <a:pt x="55907" y="71351"/>
                </a:cubicBezTo>
                <a:cubicBezTo>
                  <a:pt x="60977" y="67982"/>
                  <a:pt x="65614" y="63913"/>
                  <a:pt x="71451" y="61845"/>
                </a:cubicBezTo>
                <a:cubicBezTo>
                  <a:pt x="76121" y="60177"/>
                  <a:pt x="81225" y="60143"/>
                  <a:pt x="86095" y="60577"/>
                </a:cubicBezTo>
                <a:cubicBezTo>
                  <a:pt x="91466" y="61077"/>
                  <a:pt x="97103" y="62145"/>
                  <a:pt x="102007" y="64413"/>
                </a:cubicBezTo>
                <a:cubicBezTo>
                  <a:pt x="109412" y="67849"/>
                  <a:pt x="114315" y="75221"/>
                  <a:pt x="122488" y="77056"/>
                </a:cubicBezTo>
                <a:cubicBezTo>
                  <a:pt x="122855" y="77156"/>
                  <a:pt x="123022" y="76555"/>
                  <a:pt x="122655" y="76488"/>
                </a:cubicBezTo>
                <a:cubicBezTo>
                  <a:pt x="117184" y="75254"/>
                  <a:pt x="113014" y="71418"/>
                  <a:pt x="108745" y="68082"/>
                </a:cubicBezTo>
                <a:cubicBezTo>
                  <a:pt x="104342" y="64680"/>
                  <a:pt x="99772" y="62545"/>
                  <a:pt x="94334" y="61344"/>
                </a:cubicBezTo>
                <a:cubicBezTo>
                  <a:pt x="88497" y="60043"/>
                  <a:pt x="82393" y="59343"/>
                  <a:pt x="76422" y="60077"/>
                </a:cubicBezTo>
                <a:cubicBezTo>
                  <a:pt x="70751" y="60811"/>
                  <a:pt x="65947" y="63546"/>
                  <a:pt x="61378" y="66748"/>
                </a:cubicBezTo>
                <a:cubicBezTo>
                  <a:pt x="56441" y="70217"/>
                  <a:pt x="51571" y="74354"/>
                  <a:pt x="45466" y="75488"/>
                </a:cubicBezTo>
                <a:cubicBezTo>
                  <a:pt x="39295" y="76655"/>
                  <a:pt x="31423" y="73320"/>
                  <a:pt x="28421" y="67716"/>
                </a:cubicBezTo>
                <a:cubicBezTo>
                  <a:pt x="25252" y="61811"/>
                  <a:pt x="28621" y="54239"/>
                  <a:pt x="29521" y="48168"/>
                </a:cubicBezTo>
                <a:cubicBezTo>
                  <a:pt x="30189" y="43398"/>
                  <a:pt x="29388" y="38695"/>
                  <a:pt x="25919" y="35192"/>
                </a:cubicBezTo>
                <a:cubicBezTo>
                  <a:pt x="23717" y="32991"/>
                  <a:pt x="20749" y="31556"/>
                  <a:pt x="18047" y="30122"/>
                </a:cubicBezTo>
                <a:cubicBezTo>
                  <a:pt x="14778" y="28321"/>
                  <a:pt x="11842" y="26152"/>
                  <a:pt x="9340" y="23384"/>
                </a:cubicBezTo>
                <a:cubicBezTo>
                  <a:pt x="3736" y="17313"/>
                  <a:pt x="1602" y="8106"/>
                  <a:pt x="5871" y="701"/>
                </a:cubicBezTo>
                <a:cubicBezTo>
                  <a:pt x="6071" y="301"/>
                  <a:pt x="5538" y="0"/>
                  <a:pt x="5338" y="33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55;p7"/>
          <p:cNvSpPr/>
          <p:nvPr/>
        </p:nvSpPr>
        <p:spPr>
          <a:xfrm>
            <a:off x="-208250" y="4062488"/>
            <a:ext cx="2879987" cy="1471965"/>
          </a:xfrm>
          <a:custGeom>
            <a:avLst/>
            <a:gdLst/>
            <a:ahLst/>
            <a:cxnLst/>
            <a:rect l="l" t="t" r="r" b="b"/>
            <a:pathLst>
              <a:path w="48102" h="24585" extrusionOk="0">
                <a:moveTo>
                  <a:pt x="46834" y="4870"/>
                </a:moveTo>
                <a:cubicBezTo>
                  <a:pt x="45533" y="1835"/>
                  <a:pt x="41997" y="0"/>
                  <a:pt x="38762" y="601"/>
                </a:cubicBezTo>
                <a:cubicBezTo>
                  <a:pt x="35626" y="1168"/>
                  <a:pt x="33358" y="3536"/>
                  <a:pt x="31023" y="5838"/>
                </a:cubicBezTo>
                <a:cubicBezTo>
                  <a:pt x="29121" y="7706"/>
                  <a:pt x="27153" y="9540"/>
                  <a:pt x="24652" y="10308"/>
                </a:cubicBezTo>
                <a:cubicBezTo>
                  <a:pt x="19314" y="11875"/>
                  <a:pt x="13544" y="7939"/>
                  <a:pt x="8173" y="9273"/>
                </a:cubicBezTo>
                <a:cubicBezTo>
                  <a:pt x="4671" y="10141"/>
                  <a:pt x="2202" y="13043"/>
                  <a:pt x="968" y="16512"/>
                </a:cubicBezTo>
                <a:cubicBezTo>
                  <a:pt x="368" y="18146"/>
                  <a:pt x="34" y="19881"/>
                  <a:pt x="1" y="21582"/>
                </a:cubicBezTo>
                <a:cubicBezTo>
                  <a:pt x="1" y="22583"/>
                  <a:pt x="34" y="23584"/>
                  <a:pt x="268" y="24584"/>
                </a:cubicBezTo>
                <a:lnTo>
                  <a:pt x="7439" y="24584"/>
                </a:lnTo>
                <a:lnTo>
                  <a:pt x="37194" y="24584"/>
                </a:lnTo>
                <a:cubicBezTo>
                  <a:pt x="37928" y="23384"/>
                  <a:pt x="38795" y="22216"/>
                  <a:pt x="39696" y="21149"/>
                </a:cubicBezTo>
                <a:cubicBezTo>
                  <a:pt x="41764" y="18747"/>
                  <a:pt x="44032" y="16545"/>
                  <a:pt x="45667" y="13843"/>
                </a:cubicBezTo>
                <a:cubicBezTo>
                  <a:pt x="47268" y="11175"/>
                  <a:pt x="48102" y="7772"/>
                  <a:pt x="46834" y="487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56;p7"/>
          <p:cNvSpPr/>
          <p:nvPr/>
        </p:nvSpPr>
        <p:spPr>
          <a:xfrm>
            <a:off x="7779188" y="3174075"/>
            <a:ext cx="622125" cy="600725"/>
          </a:xfrm>
          <a:custGeom>
            <a:avLst/>
            <a:gdLst/>
            <a:ahLst/>
            <a:cxnLst/>
            <a:rect l="l" t="t" r="r" b="b"/>
            <a:pathLst>
              <a:path w="24885" h="24029" extrusionOk="0">
                <a:moveTo>
                  <a:pt x="15284" y="0"/>
                </a:moveTo>
                <a:cubicBezTo>
                  <a:pt x="14056" y="0"/>
                  <a:pt x="12888" y="355"/>
                  <a:pt x="12109" y="1291"/>
                </a:cubicBezTo>
                <a:cubicBezTo>
                  <a:pt x="10541" y="3192"/>
                  <a:pt x="11542" y="5627"/>
                  <a:pt x="11241" y="7829"/>
                </a:cubicBezTo>
                <a:cubicBezTo>
                  <a:pt x="10941" y="10164"/>
                  <a:pt x="9574" y="11498"/>
                  <a:pt x="7539" y="12699"/>
                </a:cubicBezTo>
                <a:cubicBezTo>
                  <a:pt x="5838" y="13700"/>
                  <a:pt x="4003" y="14467"/>
                  <a:pt x="2502" y="15768"/>
                </a:cubicBezTo>
                <a:cubicBezTo>
                  <a:pt x="1034" y="17035"/>
                  <a:pt x="0" y="19137"/>
                  <a:pt x="600" y="20972"/>
                </a:cubicBezTo>
                <a:cubicBezTo>
                  <a:pt x="667" y="21138"/>
                  <a:pt x="734" y="21339"/>
                  <a:pt x="834" y="21505"/>
                </a:cubicBezTo>
                <a:cubicBezTo>
                  <a:pt x="1501" y="22806"/>
                  <a:pt x="2935" y="23640"/>
                  <a:pt x="4437" y="23874"/>
                </a:cubicBezTo>
                <a:cubicBezTo>
                  <a:pt x="5020" y="23981"/>
                  <a:pt x="5656" y="24029"/>
                  <a:pt x="6315" y="24029"/>
                </a:cubicBezTo>
                <a:cubicBezTo>
                  <a:pt x="8108" y="24029"/>
                  <a:pt x="10072" y="23679"/>
                  <a:pt x="11608" y="23240"/>
                </a:cubicBezTo>
                <a:cubicBezTo>
                  <a:pt x="16045" y="21906"/>
                  <a:pt x="20014" y="18970"/>
                  <a:pt x="22449" y="15001"/>
                </a:cubicBezTo>
                <a:cubicBezTo>
                  <a:pt x="23917" y="12632"/>
                  <a:pt x="24884" y="9797"/>
                  <a:pt x="24284" y="7095"/>
                </a:cubicBezTo>
                <a:cubicBezTo>
                  <a:pt x="23584" y="3926"/>
                  <a:pt x="20882" y="1491"/>
                  <a:pt x="17879" y="457"/>
                </a:cubicBezTo>
                <a:cubicBezTo>
                  <a:pt x="17062" y="180"/>
                  <a:pt x="16157" y="0"/>
                  <a:pt x="1528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57;p7"/>
          <p:cNvSpPr txBox="1">
            <a:spLocks noGrp="1"/>
          </p:cNvSpPr>
          <p:nvPr>
            <p:ph type="subTitle" idx="1"/>
          </p:nvPr>
        </p:nvSpPr>
        <p:spPr>
          <a:xfrm>
            <a:off x="843000" y="1436150"/>
            <a:ext cx="4844400" cy="22404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1600"/>
              <a:buChar char="●"/>
              <a:defRPr sz="1600"/>
            </a:lvl1pPr>
            <a:lvl2pPr lvl="1" algn="ctr" rtl="0">
              <a:lnSpc>
                <a:spcPct val="100000"/>
              </a:lnSpc>
              <a:spcBef>
                <a:spcPts val="0"/>
              </a:spcBef>
              <a:spcAft>
                <a:spcPts val="0"/>
              </a:spcAft>
              <a:buSzPts val="1600"/>
              <a:buChar char="○"/>
              <a:defRPr sz="1600"/>
            </a:lvl2pPr>
            <a:lvl3pPr lvl="2" algn="ctr" rtl="0">
              <a:lnSpc>
                <a:spcPct val="100000"/>
              </a:lnSpc>
              <a:spcBef>
                <a:spcPts val="0"/>
              </a:spcBef>
              <a:spcAft>
                <a:spcPts val="0"/>
              </a:spcAft>
              <a:buSzPts val="1600"/>
              <a:buChar char="■"/>
              <a:defRPr sz="1600"/>
            </a:lvl3pPr>
            <a:lvl4pPr lvl="3" algn="ctr" rtl="0">
              <a:lnSpc>
                <a:spcPct val="100000"/>
              </a:lnSpc>
              <a:spcBef>
                <a:spcPts val="0"/>
              </a:spcBef>
              <a:spcAft>
                <a:spcPts val="0"/>
              </a:spcAft>
              <a:buSzPts val="1600"/>
              <a:buChar char="●"/>
              <a:defRPr sz="1600"/>
            </a:lvl4pPr>
            <a:lvl5pPr lvl="4" algn="ctr" rtl="0">
              <a:lnSpc>
                <a:spcPct val="100000"/>
              </a:lnSpc>
              <a:spcBef>
                <a:spcPts val="0"/>
              </a:spcBef>
              <a:spcAft>
                <a:spcPts val="0"/>
              </a:spcAft>
              <a:buSzPts val="1600"/>
              <a:buChar char="○"/>
              <a:defRPr sz="1600"/>
            </a:lvl5pPr>
            <a:lvl6pPr lvl="5" algn="ctr" rtl="0">
              <a:lnSpc>
                <a:spcPct val="100000"/>
              </a:lnSpc>
              <a:spcBef>
                <a:spcPts val="0"/>
              </a:spcBef>
              <a:spcAft>
                <a:spcPts val="0"/>
              </a:spcAft>
              <a:buSzPts val="1600"/>
              <a:buChar char="■"/>
              <a:defRPr sz="1600"/>
            </a:lvl6pPr>
            <a:lvl7pPr lvl="6" algn="ctr" rtl="0">
              <a:lnSpc>
                <a:spcPct val="100000"/>
              </a:lnSpc>
              <a:spcBef>
                <a:spcPts val="0"/>
              </a:spcBef>
              <a:spcAft>
                <a:spcPts val="0"/>
              </a:spcAft>
              <a:buSzPts val="1600"/>
              <a:buChar char="●"/>
              <a:defRPr sz="1600"/>
            </a:lvl7pPr>
            <a:lvl8pPr lvl="7" algn="ctr" rtl="0">
              <a:lnSpc>
                <a:spcPct val="100000"/>
              </a:lnSpc>
              <a:spcBef>
                <a:spcPts val="0"/>
              </a:spcBef>
              <a:spcAft>
                <a:spcPts val="0"/>
              </a:spcAft>
              <a:buSzPts val="1600"/>
              <a:buChar char="○"/>
              <a:defRPr sz="1600"/>
            </a:lvl8pPr>
            <a:lvl9pPr lvl="8" algn="ctr" rtl="0">
              <a:lnSpc>
                <a:spcPct val="100000"/>
              </a:lnSpc>
              <a:spcBef>
                <a:spcPts val="0"/>
              </a:spcBef>
              <a:spcAft>
                <a:spcPts val="0"/>
              </a:spcAft>
              <a:buSzPts val="1600"/>
              <a:buChar char="■"/>
              <a:defRPr sz="1600"/>
            </a:lvl9pPr>
          </a:lstStyle>
          <a:p>
            <a:endParaRPr/>
          </a:p>
        </p:txBody>
      </p:sp>
      <p:sp>
        <p:nvSpPr>
          <p:cNvPr id="58" name="Google Shape;58;p7"/>
          <p:cNvSpPr txBox="1">
            <a:spLocks noGrp="1"/>
          </p:cNvSpPr>
          <p:nvPr>
            <p:ph type="title"/>
          </p:nvPr>
        </p:nvSpPr>
        <p:spPr>
          <a:xfrm>
            <a:off x="713250" y="469500"/>
            <a:ext cx="5784300" cy="453900"/>
          </a:xfrm>
          <a:prstGeom prst="rect">
            <a:avLst/>
          </a:prstGeom>
        </p:spPr>
        <p:txBody>
          <a:bodyPr spcFirstLastPara="1" wrap="square" lIns="0" tIns="0" rIns="0" bIns="0" anchor="t" anchorCtr="0">
            <a:noAutofit/>
          </a:bodyPr>
          <a:lstStyle>
            <a:lvl1pPr lvl="0" algn="l" rtl="0">
              <a:spcBef>
                <a:spcPts val="0"/>
              </a:spcBef>
              <a:spcAft>
                <a:spcPts val="0"/>
              </a:spcAft>
              <a:buSzPts val="2800"/>
              <a:buNone/>
              <a:defRPr sz="3100">
                <a:latin typeface="Commissioner ExtraBold"/>
                <a:ea typeface="Commissioner ExtraBold"/>
                <a:cs typeface="Commissioner ExtraBold"/>
                <a:sym typeface="Commissioner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9" name="Google Shape;59;p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60"/>
        <p:cNvGrpSpPr/>
        <p:nvPr/>
      </p:nvGrpSpPr>
      <p:grpSpPr>
        <a:xfrm>
          <a:off x="0" y="0"/>
          <a:ext cx="0" cy="0"/>
          <a:chOff x="0" y="0"/>
          <a:chExt cx="0" cy="0"/>
        </a:xfrm>
      </p:grpSpPr>
      <p:sp>
        <p:nvSpPr>
          <p:cNvPr id="61" name="Google Shape;61;p8"/>
          <p:cNvSpPr/>
          <p:nvPr/>
        </p:nvSpPr>
        <p:spPr>
          <a:xfrm>
            <a:off x="3269949" y="3913766"/>
            <a:ext cx="6732640" cy="1258519"/>
          </a:xfrm>
          <a:custGeom>
            <a:avLst/>
            <a:gdLst/>
            <a:ahLst/>
            <a:cxnLst/>
            <a:rect l="l" t="t" r="r" b="b"/>
            <a:pathLst>
              <a:path w="85129" h="15913" extrusionOk="0">
                <a:moveTo>
                  <a:pt x="81192" y="11976"/>
                </a:moveTo>
                <a:cubicBezTo>
                  <a:pt x="76022" y="6973"/>
                  <a:pt x="68016" y="4037"/>
                  <a:pt x="61511" y="7073"/>
                </a:cubicBezTo>
                <a:cubicBezTo>
                  <a:pt x="58643" y="8407"/>
                  <a:pt x="56207" y="10575"/>
                  <a:pt x="53005" y="11075"/>
                </a:cubicBezTo>
                <a:cubicBezTo>
                  <a:pt x="51437" y="11342"/>
                  <a:pt x="49803" y="11242"/>
                  <a:pt x="48202" y="10975"/>
                </a:cubicBezTo>
                <a:cubicBezTo>
                  <a:pt x="46434" y="10608"/>
                  <a:pt x="44666" y="10008"/>
                  <a:pt x="43031" y="9241"/>
                </a:cubicBezTo>
                <a:cubicBezTo>
                  <a:pt x="38795" y="7239"/>
                  <a:pt x="34992" y="4304"/>
                  <a:pt x="30689" y="2403"/>
                </a:cubicBezTo>
                <a:cubicBezTo>
                  <a:pt x="26353" y="568"/>
                  <a:pt x="21016" y="1"/>
                  <a:pt x="17180" y="2803"/>
                </a:cubicBezTo>
                <a:cubicBezTo>
                  <a:pt x="15745" y="3870"/>
                  <a:pt x="14611" y="5338"/>
                  <a:pt x="13143" y="6405"/>
                </a:cubicBezTo>
                <a:cubicBezTo>
                  <a:pt x="10942" y="8040"/>
                  <a:pt x="8140" y="8640"/>
                  <a:pt x="5671" y="9741"/>
                </a:cubicBezTo>
                <a:cubicBezTo>
                  <a:pt x="3336" y="10842"/>
                  <a:pt x="1335" y="13210"/>
                  <a:pt x="1" y="15912"/>
                </a:cubicBezTo>
                <a:lnTo>
                  <a:pt x="44032" y="15912"/>
                </a:lnTo>
                <a:lnTo>
                  <a:pt x="85128" y="15912"/>
                </a:lnTo>
                <a:cubicBezTo>
                  <a:pt x="83727" y="14678"/>
                  <a:pt x="82526" y="13244"/>
                  <a:pt x="81192" y="1197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62;p8"/>
          <p:cNvSpPr/>
          <p:nvPr/>
        </p:nvSpPr>
        <p:spPr>
          <a:xfrm rot="10800000">
            <a:off x="-626096" y="-193028"/>
            <a:ext cx="3369906" cy="1722364"/>
          </a:xfrm>
          <a:custGeom>
            <a:avLst/>
            <a:gdLst/>
            <a:ahLst/>
            <a:cxnLst/>
            <a:rect l="l" t="t" r="r" b="b"/>
            <a:pathLst>
              <a:path w="48102" h="24585" extrusionOk="0">
                <a:moveTo>
                  <a:pt x="46834" y="4870"/>
                </a:moveTo>
                <a:cubicBezTo>
                  <a:pt x="45533" y="1835"/>
                  <a:pt x="41997" y="0"/>
                  <a:pt x="38762" y="601"/>
                </a:cubicBezTo>
                <a:cubicBezTo>
                  <a:pt x="35626" y="1168"/>
                  <a:pt x="33358" y="3536"/>
                  <a:pt x="31023" y="5838"/>
                </a:cubicBezTo>
                <a:cubicBezTo>
                  <a:pt x="29121" y="7706"/>
                  <a:pt x="27153" y="9540"/>
                  <a:pt x="24652" y="10308"/>
                </a:cubicBezTo>
                <a:cubicBezTo>
                  <a:pt x="19314" y="11875"/>
                  <a:pt x="13544" y="7939"/>
                  <a:pt x="8173" y="9273"/>
                </a:cubicBezTo>
                <a:cubicBezTo>
                  <a:pt x="4671" y="10141"/>
                  <a:pt x="2202" y="13043"/>
                  <a:pt x="968" y="16512"/>
                </a:cubicBezTo>
                <a:cubicBezTo>
                  <a:pt x="368" y="18146"/>
                  <a:pt x="34" y="19881"/>
                  <a:pt x="1" y="21582"/>
                </a:cubicBezTo>
                <a:cubicBezTo>
                  <a:pt x="1" y="22583"/>
                  <a:pt x="34" y="23584"/>
                  <a:pt x="268" y="24584"/>
                </a:cubicBezTo>
                <a:lnTo>
                  <a:pt x="7439" y="24584"/>
                </a:lnTo>
                <a:lnTo>
                  <a:pt x="37194" y="24584"/>
                </a:lnTo>
                <a:cubicBezTo>
                  <a:pt x="37928" y="23384"/>
                  <a:pt x="38795" y="22216"/>
                  <a:pt x="39696" y="21149"/>
                </a:cubicBezTo>
                <a:cubicBezTo>
                  <a:pt x="41764" y="18747"/>
                  <a:pt x="44032" y="16545"/>
                  <a:pt x="45667" y="13843"/>
                </a:cubicBezTo>
                <a:cubicBezTo>
                  <a:pt x="47268" y="11175"/>
                  <a:pt x="48102" y="7772"/>
                  <a:pt x="46834" y="487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63;p8"/>
          <p:cNvSpPr/>
          <p:nvPr/>
        </p:nvSpPr>
        <p:spPr>
          <a:xfrm>
            <a:off x="6098039" y="3457193"/>
            <a:ext cx="3402170" cy="1738655"/>
          </a:xfrm>
          <a:custGeom>
            <a:avLst/>
            <a:gdLst/>
            <a:ahLst/>
            <a:cxnLst/>
            <a:rect l="l" t="t" r="r" b="b"/>
            <a:pathLst>
              <a:path w="101240" h="51738" extrusionOk="0">
                <a:moveTo>
                  <a:pt x="100572" y="234"/>
                </a:moveTo>
                <a:cubicBezTo>
                  <a:pt x="96369" y="2669"/>
                  <a:pt x="93000" y="6139"/>
                  <a:pt x="90531" y="10342"/>
                </a:cubicBezTo>
                <a:cubicBezTo>
                  <a:pt x="89364" y="12343"/>
                  <a:pt x="88530" y="14511"/>
                  <a:pt x="87930" y="16746"/>
                </a:cubicBezTo>
                <a:cubicBezTo>
                  <a:pt x="87162" y="19581"/>
                  <a:pt x="87029" y="22584"/>
                  <a:pt x="86162" y="25352"/>
                </a:cubicBezTo>
                <a:cubicBezTo>
                  <a:pt x="83827" y="32624"/>
                  <a:pt x="75354" y="33091"/>
                  <a:pt x="69150" y="31490"/>
                </a:cubicBezTo>
                <a:cubicBezTo>
                  <a:pt x="64513" y="30322"/>
                  <a:pt x="59476" y="27687"/>
                  <a:pt x="55206" y="31223"/>
                </a:cubicBezTo>
                <a:cubicBezTo>
                  <a:pt x="53572" y="32624"/>
                  <a:pt x="52671" y="34726"/>
                  <a:pt x="51737" y="36594"/>
                </a:cubicBezTo>
                <a:cubicBezTo>
                  <a:pt x="50369" y="39362"/>
                  <a:pt x="48702" y="41797"/>
                  <a:pt x="46133" y="43632"/>
                </a:cubicBezTo>
                <a:cubicBezTo>
                  <a:pt x="40162" y="47802"/>
                  <a:pt x="34692" y="43899"/>
                  <a:pt x="29488" y="40763"/>
                </a:cubicBezTo>
                <a:cubicBezTo>
                  <a:pt x="20582" y="35326"/>
                  <a:pt x="9307" y="37494"/>
                  <a:pt x="3002" y="45700"/>
                </a:cubicBezTo>
                <a:cubicBezTo>
                  <a:pt x="1701" y="47368"/>
                  <a:pt x="801" y="49236"/>
                  <a:pt x="134" y="51204"/>
                </a:cubicBezTo>
                <a:cubicBezTo>
                  <a:pt x="0" y="51571"/>
                  <a:pt x="567" y="51738"/>
                  <a:pt x="701" y="51371"/>
                </a:cubicBezTo>
                <a:cubicBezTo>
                  <a:pt x="2702" y="45667"/>
                  <a:pt x="7139" y="41297"/>
                  <a:pt x="12843" y="39296"/>
                </a:cubicBezTo>
                <a:cubicBezTo>
                  <a:pt x="19181" y="37061"/>
                  <a:pt x="25485" y="38862"/>
                  <a:pt x="30889" y="42364"/>
                </a:cubicBezTo>
                <a:cubicBezTo>
                  <a:pt x="35092" y="45033"/>
                  <a:pt x="39195" y="47301"/>
                  <a:pt x="44198" y="45400"/>
                </a:cubicBezTo>
                <a:cubicBezTo>
                  <a:pt x="48802" y="43665"/>
                  <a:pt x="51037" y="39462"/>
                  <a:pt x="53138" y="35359"/>
                </a:cubicBezTo>
                <a:cubicBezTo>
                  <a:pt x="54639" y="32457"/>
                  <a:pt x="56574" y="30222"/>
                  <a:pt x="60076" y="30056"/>
                </a:cubicBezTo>
                <a:cubicBezTo>
                  <a:pt x="63345" y="29889"/>
                  <a:pt x="66648" y="31523"/>
                  <a:pt x="69717" y="32324"/>
                </a:cubicBezTo>
                <a:cubicBezTo>
                  <a:pt x="74220" y="33458"/>
                  <a:pt x="79724" y="33491"/>
                  <a:pt x="83493" y="30322"/>
                </a:cubicBezTo>
                <a:cubicBezTo>
                  <a:pt x="87729" y="26787"/>
                  <a:pt x="87396" y="21216"/>
                  <a:pt x="88730" y="16312"/>
                </a:cubicBezTo>
                <a:cubicBezTo>
                  <a:pt x="90231" y="10809"/>
                  <a:pt x="93800" y="5938"/>
                  <a:pt x="98304" y="2469"/>
                </a:cubicBezTo>
                <a:cubicBezTo>
                  <a:pt x="99138" y="1835"/>
                  <a:pt x="100038" y="1302"/>
                  <a:pt x="100906" y="768"/>
                </a:cubicBezTo>
                <a:cubicBezTo>
                  <a:pt x="101239" y="568"/>
                  <a:pt x="100906" y="1"/>
                  <a:pt x="100572" y="23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64;p8"/>
          <p:cNvSpPr/>
          <p:nvPr/>
        </p:nvSpPr>
        <p:spPr>
          <a:xfrm>
            <a:off x="509300" y="-193031"/>
            <a:ext cx="2657853" cy="709603"/>
          </a:xfrm>
          <a:custGeom>
            <a:avLst/>
            <a:gdLst/>
            <a:ahLst/>
            <a:cxnLst/>
            <a:rect l="l" t="t" r="r" b="b"/>
            <a:pathLst>
              <a:path w="79091" h="21116" extrusionOk="0">
                <a:moveTo>
                  <a:pt x="267" y="434"/>
                </a:moveTo>
                <a:cubicBezTo>
                  <a:pt x="1" y="7006"/>
                  <a:pt x="3503" y="13044"/>
                  <a:pt x="8874" y="16713"/>
                </a:cubicBezTo>
                <a:cubicBezTo>
                  <a:pt x="15178" y="21116"/>
                  <a:pt x="22683" y="19982"/>
                  <a:pt x="29355" y="17113"/>
                </a:cubicBezTo>
                <a:cubicBezTo>
                  <a:pt x="33358" y="15379"/>
                  <a:pt x="37160" y="13177"/>
                  <a:pt x="41063" y="11342"/>
                </a:cubicBezTo>
                <a:cubicBezTo>
                  <a:pt x="45733" y="9207"/>
                  <a:pt x="50703" y="8040"/>
                  <a:pt x="55840" y="7873"/>
                </a:cubicBezTo>
                <a:cubicBezTo>
                  <a:pt x="60644" y="7740"/>
                  <a:pt x="65214" y="9207"/>
                  <a:pt x="69984" y="9474"/>
                </a:cubicBezTo>
                <a:cubicBezTo>
                  <a:pt x="73320" y="9674"/>
                  <a:pt x="76755" y="8574"/>
                  <a:pt x="78857" y="5905"/>
                </a:cubicBezTo>
                <a:cubicBezTo>
                  <a:pt x="79090" y="5572"/>
                  <a:pt x="78657" y="5171"/>
                  <a:pt x="78390" y="5471"/>
                </a:cubicBezTo>
                <a:cubicBezTo>
                  <a:pt x="75655" y="9007"/>
                  <a:pt x="71151" y="9141"/>
                  <a:pt x="67048" y="8540"/>
                </a:cubicBezTo>
                <a:cubicBezTo>
                  <a:pt x="63012" y="7973"/>
                  <a:pt x="59176" y="7173"/>
                  <a:pt x="55040" y="7239"/>
                </a:cubicBezTo>
                <a:cubicBezTo>
                  <a:pt x="47334" y="7506"/>
                  <a:pt x="40663" y="10675"/>
                  <a:pt x="33891" y="14144"/>
                </a:cubicBezTo>
                <a:cubicBezTo>
                  <a:pt x="26986" y="17680"/>
                  <a:pt x="19281" y="20916"/>
                  <a:pt x="11609" y="17513"/>
                </a:cubicBezTo>
                <a:cubicBezTo>
                  <a:pt x="5004" y="14578"/>
                  <a:pt x="501" y="7506"/>
                  <a:pt x="801" y="334"/>
                </a:cubicBezTo>
                <a:cubicBezTo>
                  <a:pt x="868" y="1"/>
                  <a:pt x="267" y="1"/>
                  <a:pt x="267" y="43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65;p8"/>
          <p:cNvSpPr txBox="1">
            <a:spLocks noGrp="1"/>
          </p:cNvSpPr>
          <p:nvPr>
            <p:ph type="title"/>
          </p:nvPr>
        </p:nvSpPr>
        <p:spPr>
          <a:xfrm>
            <a:off x="1388100" y="1724700"/>
            <a:ext cx="6367800" cy="1694100"/>
          </a:xfrm>
          <a:prstGeom prst="rect">
            <a:avLst/>
          </a:prstGeom>
        </p:spPr>
        <p:txBody>
          <a:bodyPr spcFirstLastPara="1" wrap="square" lIns="0" tIns="0" rIns="0" bIns="0" anchor="ctr" anchorCtr="0">
            <a:noAutofit/>
          </a:bodyPr>
          <a:lstStyle>
            <a:lvl1pPr lvl="0">
              <a:lnSpc>
                <a:spcPct val="80000"/>
              </a:lnSpc>
              <a:spcBef>
                <a:spcPts val="0"/>
              </a:spcBef>
              <a:spcAft>
                <a:spcPts val="0"/>
              </a:spcAft>
              <a:buSzPts val="4800"/>
              <a:buNone/>
              <a:defRPr sz="7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66" name="Google Shape;66;p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7"/>
        <p:cNvGrpSpPr/>
        <p:nvPr/>
      </p:nvGrpSpPr>
      <p:grpSpPr>
        <a:xfrm>
          <a:off x="0" y="0"/>
          <a:ext cx="0" cy="0"/>
          <a:chOff x="0" y="0"/>
          <a:chExt cx="0" cy="0"/>
        </a:xfrm>
      </p:grpSpPr>
      <p:sp>
        <p:nvSpPr>
          <p:cNvPr id="68" name="Google Shape;68;p9"/>
          <p:cNvSpPr/>
          <p:nvPr/>
        </p:nvSpPr>
        <p:spPr>
          <a:xfrm rot="-5400000" flipH="1">
            <a:off x="-534003" y="-410922"/>
            <a:ext cx="2365353" cy="2540748"/>
          </a:xfrm>
          <a:custGeom>
            <a:avLst/>
            <a:gdLst/>
            <a:ahLst/>
            <a:cxnLst/>
            <a:rect l="l" t="t" r="r" b="b"/>
            <a:pathLst>
              <a:path w="53539" h="57509" extrusionOk="0">
                <a:moveTo>
                  <a:pt x="8006" y="49169"/>
                </a:moveTo>
                <a:cubicBezTo>
                  <a:pt x="8307" y="47268"/>
                  <a:pt x="7973" y="45333"/>
                  <a:pt x="8273" y="43399"/>
                </a:cubicBezTo>
                <a:cubicBezTo>
                  <a:pt x="8707" y="40330"/>
                  <a:pt x="10942" y="37528"/>
                  <a:pt x="13844" y="36327"/>
                </a:cubicBezTo>
                <a:cubicBezTo>
                  <a:pt x="16646" y="35193"/>
                  <a:pt x="19815" y="35526"/>
                  <a:pt x="22817" y="35393"/>
                </a:cubicBezTo>
                <a:cubicBezTo>
                  <a:pt x="25819" y="35259"/>
                  <a:pt x="29188" y="34425"/>
                  <a:pt x="30789" y="31890"/>
                </a:cubicBezTo>
                <a:cubicBezTo>
                  <a:pt x="31523" y="30689"/>
                  <a:pt x="31790" y="29255"/>
                  <a:pt x="32057" y="27887"/>
                </a:cubicBezTo>
                <a:cubicBezTo>
                  <a:pt x="32524" y="25753"/>
                  <a:pt x="33058" y="23651"/>
                  <a:pt x="34158" y="21750"/>
                </a:cubicBezTo>
                <a:cubicBezTo>
                  <a:pt x="35226" y="19882"/>
                  <a:pt x="36994" y="18314"/>
                  <a:pt x="39129" y="17847"/>
                </a:cubicBezTo>
                <a:cubicBezTo>
                  <a:pt x="40530" y="17547"/>
                  <a:pt x="42031" y="17747"/>
                  <a:pt x="43498" y="17680"/>
                </a:cubicBezTo>
                <a:cubicBezTo>
                  <a:pt x="47368" y="17413"/>
                  <a:pt x="50837" y="14978"/>
                  <a:pt x="53205" y="11876"/>
                </a:cubicBezTo>
                <a:cubicBezTo>
                  <a:pt x="53339" y="11709"/>
                  <a:pt x="53405" y="11576"/>
                  <a:pt x="53539" y="11409"/>
                </a:cubicBezTo>
                <a:cubicBezTo>
                  <a:pt x="52505" y="9541"/>
                  <a:pt x="51404" y="7473"/>
                  <a:pt x="49369" y="6706"/>
                </a:cubicBezTo>
                <a:cubicBezTo>
                  <a:pt x="45867" y="5405"/>
                  <a:pt x="42398" y="8974"/>
                  <a:pt x="38695" y="9241"/>
                </a:cubicBezTo>
                <a:cubicBezTo>
                  <a:pt x="35726" y="9508"/>
                  <a:pt x="33058" y="7673"/>
                  <a:pt x="30522" y="6072"/>
                </a:cubicBezTo>
                <a:cubicBezTo>
                  <a:pt x="24718" y="2536"/>
                  <a:pt x="17513" y="1"/>
                  <a:pt x="11209" y="2536"/>
                </a:cubicBezTo>
                <a:cubicBezTo>
                  <a:pt x="9674" y="3170"/>
                  <a:pt x="8206" y="4070"/>
                  <a:pt x="6972" y="5171"/>
                </a:cubicBezTo>
                <a:cubicBezTo>
                  <a:pt x="4504" y="7306"/>
                  <a:pt x="2636" y="10141"/>
                  <a:pt x="1668" y="13244"/>
                </a:cubicBezTo>
                <a:cubicBezTo>
                  <a:pt x="167" y="18181"/>
                  <a:pt x="835" y="23651"/>
                  <a:pt x="1" y="28688"/>
                </a:cubicBezTo>
                <a:lnTo>
                  <a:pt x="1" y="57509"/>
                </a:lnTo>
                <a:cubicBezTo>
                  <a:pt x="134" y="57442"/>
                  <a:pt x="267" y="57409"/>
                  <a:pt x="368" y="57409"/>
                </a:cubicBezTo>
                <a:cubicBezTo>
                  <a:pt x="4204" y="56274"/>
                  <a:pt x="7439" y="53072"/>
                  <a:pt x="8006" y="4916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69;p9"/>
          <p:cNvSpPr/>
          <p:nvPr/>
        </p:nvSpPr>
        <p:spPr>
          <a:xfrm rot="10800000">
            <a:off x="-2149526" y="3143152"/>
            <a:ext cx="4858076" cy="3129548"/>
          </a:xfrm>
          <a:custGeom>
            <a:avLst/>
            <a:gdLst/>
            <a:ahLst/>
            <a:cxnLst/>
            <a:rect l="l" t="t" r="r" b="b"/>
            <a:pathLst>
              <a:path w="98138" h="63220" extrusionOk="0">
                <a:moveTo>
                  <a:pt x="2536" y="0"/>
                </a:moveTo>
                <a:cubicBezTo>
                  <a:pt x="768" y="2535"/>
                  <a:pt x="1" y="5704"/>
                  <a:pt x="535" y="8740"/>
                </a:cubicBezTo>
                <a:cubicBezTo>
                  <a:pt x="2036" y="17146"/>
                  <a:pt x="12410" y="20982"/>
                  <a:pt x="15879" y="28721"/>
                </a:cubicBezTo>
                <a:cubicBezTo>
                  <a:pt x="17914" y="33257"/>
                  <a:pt x="17280" y="38561"/>
                  <a:pt x="16513" y="43465"/>
                </a:cubicBezTo>
                <a:cubicBezTo>
                  <a:pt x="16079" y="46100"/>
                  <a:pt x="15612" y="48869"/>
                  <a:pt x="16446" y="51437"/>
                </a:cubicBezTo>
                <a:cubicBezTo>
                  <a:pt x="17046" y="53238"/>
                  <a:pt x="18181" y="54739"/>
                  <a:pt x="19448" y="56107"/>
                </a:cubicBezTo>
                <a:cubicBezTo>
                  <a:pt x="23932" y="60782"/>
                  <a:pt x="30436" y="63219"/>
                  <a:pt x="36910" y="63219"/>
                </a:cubicBezTo>
                <a:cubicBezTo>
                  <a:pt x="41754" y="63219"/>
                  <a:pt x="46583" y="61855"/>
                  <a:pt x="50537" y="59042"/>
                </a:cubicBezTo>
                <a:cubicBezTo>
                  <a:pt x="56375" y="54873"/>
                  <a:pt x="60044" y="48301"/>
                  <a:pt x="65548" y="43732"/>
                </a:cubicBezTo>
                <a:cubicBezTo>
                  <a:pt x="70526" y="39593"/>
                  <a:pt x="76988" y="37341"/>
                  <a:pt x="83454" y="37341"/>
                </a:cubicBezTo>
                <a:cubicBezTo>
                  <a:pt x="84180" y="37341"/>
                  <a:pt x="84905" y="37370"/>
                  <a:pt x="85629" y="37427"/>
                </a:cubicBezTo>
                <a:cubicBezTo>
                  <a:pt x="89591" y="37744"/>
                  <a:pt x="93614" y="38905"/>
                  <a:pt x="97525" y="38905"/>
                </a:cubicBezTo>
                <a:cubicBezTo>
                  <a:pt x="97730" y="38905"/>
                  <a:pt x="97934" y="38901"/>
                  <a:pt x="98138" y="38895"/>
                </a:cubicBezTo>
                <a:lnTo>
                  <a:pt x="981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70;p9"/>
          <p:cNvSpPr/>
          <p:nvPr/>
        </p:nvSpPr>
        <p:spPr>
          <a:xfrm>
            <a:off x="7519300" y="3392550"/>
            <a:ext cx="1917225" cy="1847175"/>
          </a:xfrm>
          <a:custGeom>
            <a:avLst/>
            <a:gdLst/>
            <a:ahLst/>
            <a:cxnLst/>
            <a:rect l="l" t="t" r="r" b="b"/>
            <a:pathLst>
              <a:path w="76689" h="73887" extrusionOk="0">
                <a:moveTo>
                  <a:pt x="76355" y="6972"/>
                </a:moveTo>
                <a:cubicBezTo>
                  <a:pt x="71552" y="4170"/>
                  <a:pt x="66648" y="1468"/>
                  <a:pt x="60977" y="1368"/>
                </a:cubicBezTo>
                <a:cubicBezTo>
                  <a:pt x="56341" y="1301"/>
                  <a:pt x="52304" y="3603"/>
                  <a:pt x="49969" y="7606"/>
                </a:cubicBezTo>
                <a:cubicBezTo>
                  <a:pt x="47601" y="11675"/>
                  <a:pt x="47201" y="16645"/>
                  <a:pt x="45700" y="21049"/>
                </a:cubicBezTo>
                <a:cubicBezTo>
                  <a:pt x="43798" y="26786"/>
                  <a:pt x="39429" y="32290"/>
                  <a:pt x="34592" y="35859"/>
                </a:cubicBezTo>
                <a:cubicBezTo>
                  <a:pt x="32257" y="37560"/>
                  <a:pt x="29522" y="38695"/>
                  <a:pt x="26653" y="38961"/>
                </a:cubicBezTo>
                <a:cubicBezTo>
                  <a:pt x="23284" y="39228"/>
                  <a:pt x="19981" y="37827"/>
                  <a:pt x="16946" y="36660"/>
                </a:cubicBezTo>
                <a:cubicBezTo>
                  <a:pt x="12476" y="34925"/>
                  <a:pt x="7239" y="33691"/>
                  <a:pt x="3269" y="37160"/>
                </a:cubicBezTo>
                <a:cubicBezTo>
                  <a:pt x="0" y="40029"/>
                  <a:pt x="101" y="44665"/>
                  <a:pt x="2169" y="48068"/>
                </a:cubicBezTo>
                <a:cubicBezTo>
                  <a:pt x="3336" y="50003"/>
                  <a:pt x="5104" y="51537"/>
                  <a:pt x="6639" y="53172"/>
                </a:cubicBezTo>
                <a:cubicBezTo>
                  <a:pt x="8840" y="55440"/>
                  <a:pt x="10508" y="57942"/>
                  <a:pt x="11575" y="60944"/>
                </a:cubicBezTo>
                <a:cubicBezTo>
                  <a:pt x="12943" y="64947"/>
                  <a:pt x="12843" y="69350"/>
                  <a:pt x="11575" y="73353"/>
                </a:cubicBezTo>
                <a:cubicBezTo>
                  <a:pt x="11442" y="73720"/>
                  <a:pt x="12009" y="73886"/>
                  <a:pt x="12142" y="73519"/>
                </a:cubicBezTo>
                <a:cubicBezTo>
                  <a:pt x="13644" y="69016"/>
                  <a:pt x="13543" y="63913"/>
                  <a:pt x="11675" y="59543"/>
                </a:cubicBezTo>
                <a:cubicBezTo>
                  <a:pt x="10775" y="57341"/>
                  <a:pt x="9507" y="55407"/>
                  <a:pt x="7939" y="53605"/>
                </a:cubicBezTo>
                <a:cubicBezTo>
                  <a:pt x="6038" y="51504"/>
                  <a:pt x="3870" y="49702"/>
                  <a:pt x="2369" y="47267"/>
                </a:cubicBezTo>
                <a:cubicBezTo>
                  <a:pt x="701" y="44599"/>
                  <a:pt x="968" y="41430"/>
                  <a:pt x="2602" y="38861"/>
                </a:cubicBezTo>
                <a:cubicBezTo>
                  <a:pt x="4771" y="35426"/>
                  <a:pt x="9040" y="35225"/>
                  <a:pt x="12643" y="35993"/>
                </a:cubicBezTo>
                <a:cubicBezTo>
                  <a:pt x="18147" y="37160"/>
                  <a:pt x="22717" y="40429"/>
                  <a:pt x="28554" y="39328"/>
                </a:cubicBezTo>
                <a:cubicBezTo>
                  <a:pt x="33491" y="38394"/>
                  <a:pt x="37527" y="34592"/>
                  <a:pt x="40596" y="30922"/>
                </a:cubicBezTo>
                <a:cubicBezTo>
                  <a:pt x="43965" y="26853"/>
                  <a:pt x="46167" y="22383"/>
                  <a:pt x="47468" y="17246"/>
                </a:cubicBezTo>
                <a:cubicBezTo>
                  <a:pt x="48769" y="12075"/>
                  <a:pt x="49836" y="6405"/>
                  <a:pt x="54806" y="3503"/>
                </a:cubicBezTo>
                <a:cubicBezTo>
                  <a:pt x="60710" y="0"/>
                  <a:pt x="68049" y="3136"/>
                  <a:pt x="73453" y="6071"/>
                </a:cubicBezTo>
                <a:cubicBezTo>
                  <a:pt x="74320" y="6538"/>
                  <a:pt x="75154" y="7039"/>
                  <a:pt x="75988" y="7539"/>
                </a:cubicBezTo>
                <a:cubicBezTo>
                  <a:pt x="76388" y="7706"/>
                  <a:pt x="76689" y="7172"/>
                  <a:pt x="76355" y="697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71;p9"/>
          <p:cNvSpPr/>
          <p:nvPr/>
        </p:nvSpPr>
        <p:spPr>
          <a:xfrm rot="-1037058">
            <a:off x="-168127" y="-141641"/>
            <a:ext cx="1977187" cy="527877"/>
          </a:xfrm>
          <a:custGeom>
            <a:avLst/>
            <a:gdLst/>
            <a:ahLst/>
            <a:cxnLst/>
            <a:rect l="l" t="t" r="r" b="b"/>
            <a:pathLst>
              <a:path w="79091" h="21116" extrusionOk="0">
                <a:moveTo>
                  <a:pt x="267" y="434"/>
                </a:moveTo>
                <a:cubicBezTo>
                  <a:pt x="1" y="7006"/>
                  <a:pt x="3503" y="13044"/>
                  <a:pt x="8874" y="16713"/>
                </a:cubicBezTo>
                <a:cubicBezTo>
                  <a:pt x="15178" y="21116"/>
                  <a:pt x="22683" y="19982"/>
                  <a:pt x="29355" y="17113"/>
                </a:cubicBezTo>
                <a:cubicBezTo>
                  <a:pt x="33358" y="15379"/>
                  <a:pt x="37160" y="13177"/>
                  <a:pt x="41063" y="11342"/>
                </a:cubicBezTo>
                <a:cubicBezTo>
                  <a:pt x="45733" y="9207"/>
                  <a:pt x="50703" y="8040"/>
                  <a:pt x="55840" y="7873"/>
                </a:cubicBezTo>
                <a:cubicBezTo>
                  <a:pt x="60644" y="7740"/>
                  <a:pt x="65214" y="9207"/>
                  <a:pt x="69984" y="9474"/>
                </a:cubicBezTo>
                <a:cubicBezTo>
                  <a:pt x="73320" y="9674"/>
                  <a:pt x="76755" y="8574"/>
                  <a:pt x="78857" y="5905"/>
                </a:cubicBezTo>
                <a:cubicBezTo>
                  <a:pt x="79090" y="5572"/>
                  <a:pt x="78657" y="5171"/>
                  <a:pt x="78390" y="5471"/>
                </a:cubicBezTo>
                <a:cubicBezTo>
                  <a:pt x="75655" y="9007"/>
                  <a:pt x="71151" y="9141"/>
                  <a:pt x="67048" y="8540"/>
                </a:cubicBezTo>
                <a:cubicBezTo>
                  <a:pt x="63012" y="7973"/>
                  <a:pt x="59176" y="7173"/>
                  <a:pt x="55040" y="7239"/>
                </a:cubicBezTo>
                <a:cubicBezTo>
                  <a:pt x="47334" y="7506"/>
                  <a:pt x="40663" y="10675"/>
                  <a:pt x="33891" y="14144"/>
                </a:cubicBezTo>
                <a:cubicBezTo>
                  <a:pt x="26986" y="17680"/>
                  <a:pt x="19281" y="20916"/>
                  <a:pt x="11609" y="17513"/>
                </a:cubicBezTo>
                <a:cubicBezTo>
                  <a:pt x="5004" y="14578"/>
                  <a:pt x="501" y="7506"/>
                  <a:pt x="801" y="334"/>
                </a:cubicBezTo>
                <a:cubicBezTo>
                  <a:pt x="868" y="1"/>
                  <a:pt x="267" y="1"/>
                  <a:pt x="267" y="43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72;p9"/>
          <p:cNvSpPr txBox="1">
            <a:spLocks noGrp="1"/>
          </p:cNvSpPr>
          <p:nvPr>
            <p:ph type="title"/>
          </p:nvPr>
        </p:nvSpPr>
        <p:spPr>
          <a:xfrm>
            <a:off x="2446975" y="1870148"/>
            <a:ext cx="4864500" cy="645000"/>
          </a:xfrm>
          <a:prstGeom prst="rect">
            <a:avLst/>
          </a:prstGeom>
        </p:spPr>
        <p:txBody>
          <a:bodyPr spcFirstLastPara="1" wrap="square" lIns="0" tIns="0" rIns="0" bIns="0" anchor="t" anchorCtr="0">
            <a:noAutofit/>
          </a:bodyPr>
          <a:lstStyle>
            <a:lvl1pPr lvl="0" algn="r" rtl="0">
              <a:lnSpc>
                <a:spcPct val="90000"/>
              </a:lnSpc>
              <a:spcBef>
                <a:spcPts val="0"/>
              </a:spcBef>
              <a:spcAft>
                <a:spcPts val="0"/>
              </a:spcAft>
              <a:buSzPts val="5200"/>
              <a:buFont typeface="Commissioner"/>
              <a:buNone/>
              <a:defRPr sz="4500">
                <a:latin typeface="Commissioner ExtraBold"/>
                <a:ea typeface="Commissioner ExtraBold"/>
                <a:cs typeface="Commissioner ExtraBold"/>
                <a:sym typeface="Commissioner ExtraBold"/>
              </a:defRPr>
            </a:lvl1pPr>
            <a:lvl2pPr lvl="1" algn="ctr" rtl="0">
              <a:spcBef>
                <a:spcPts val="0"/>
              </a:spcBef>
              <a:spcAft>
                <a:spcPts val="0"/>
              </a:spcAft>
              <a:buSzPts val="5200"/>
              <a:buNone/>
              <a:defRPr sz="4200"/>
            </a:lvl2pPr>
            <a:lvl3pPr lvl="2" algn="ctr" rtl="0">
              <a:spcBef>
                <a:spcPts val="0"/>
              </a:spcBef>
              <a:spcAft>
                <a:spcPts val="0"/>
              </a:spcAft>
              <a:buSzPts val="5200"/>
              <a:buNone/>
              <a:defRPr sz="4200"/>
            </a:lvl3pPr>
            <a:lvl4pPr lvl="3" algn="ctr" rtl="0">
              <a:spcBef>
                <a:spcPts val="0"/>
              </a:spcBef>
              <a:spcAft>
                <a:spcPts val="0"/>
              </a:spcAft>
              <a:buSzPts val="5200"/>
              <a:buNone/>
              <a:defRPr sz="4200"/>
            </a:lvl4pPr>
            <a:lvl5pPr lvl="4" algn="ctr" rtl="0">
              <a:spcBef>
                <a:spcPts val="0"/>
              </a:spcBef>
              <a:spcAft>
                <a:spcPts val="0"/>
              </a:spcAft>
              <a:buSzPts val="5200"/>
              <a:buNone/>
              <a:defRPr sz="4200"/>
            </a:lvl5pPr>
            <a:lvl6pPr lvl="5" algn="ctr" rtl="0">
              <a:spcBef>
                <a:spcPts val="0"/>
              </a:spcBef>
              <a:spcAft>
                <a:spcPts val="0"/>
              </a:spcAft>
              <a:buSzPts val="5200"/>
              <a:buNone/>
              <a:defRPr sz="4200"/>
            </a:lvl6pPr>
            <a:lvl7pPr lvl="6" algn="ctr" rtl="0">
              <a:spcBef>
                <a:spcPts val="0"/>
              </a:spcBef>
              <a:spcAft>
                <a:spcPts val="0"/>
              </a:spcAft>
              <a:buSzPts val="5200"/>
              <a:buNone/>
              <a:defRPr sz="4200"/>
            </a:lvl7pPr>
            <a:lvl8pPr lvl="7" algn="ctr" rtl="0">
              <a:spcBef>
                <a:spcPts val="0"/>
              </a:spcBef>
              <a:spcAft>
                <a:spcPts val="0"/>
              </a:spcAft>
              <a:buSzPts val="5200"/>
              <a:buNone/>
              <a:defRPr sz="4200"/>
            </a:lvl8pPr>
            <a:lvl9pPr lvl="8" algn="ctr" rtl="0">
              <a:spcBef>
                <a:spcPts val="0"/>
              </a:spcBef>
              <a:spcAft>
                <a:spcPts val="0"/>
              </a:spcAft>
              <a:buSzPts val="5200"/>
              <a:buNone/>
              <a:defRPr sz="4200"/>
            </a:lvl9pPr>
          </a:lstStyle>
          <a:p>
            <a:endParaRPr/>
          </a:p>
        </p:txBody>
      </p:sp>
      <p:sp>
        <p:nvSpPr>
          <p:cNvPr id="73" name="Google Shape;73;p9"/>
          <p:cNvSpPr txBox="1">
            <a:spLocks noGrp="1"/>
          </p:cNvSpPr>
          <p:nvPr>
            <p:ph type="subTitle" idx="1"/>
          </p:nvPr>
        </p:nvSpPr>
        <p:spPr>
          <a:xfrm>
            <a:off x="2444575" y="2758163"/>
            <a:ext cx="4866900" cy="1369200"/>
          </a:xfrm>
          <a:prstGeom prst="rect">
            <a:avLst/>
          </a:prstGeom>
        </p:spPr>
        <p:txBody>
          <a:bodyPr spcFirstLastPara="1" wrap="square" lIns="0" tIns="0" rIns="0" bIns="0" anchor="t" anchorCtr="0">
            <a:noAutofit/>
          </a:bodyPr>
          <a:lstStyle>
            <a:lvl1pPr lvl="0" algn="r" rtl="0">
              <a:lnSpc>
                <a:spcPct val="100000"/>
              </a:lnSpc>
              <a:spcBef>
                <a:spcPts val="0"/>
              </a:spcBef>
              <a:spcAft>
                <a:spcPts val="0"/>
              </a:spcAft>
              <a:buSzPts val="21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74" name="Google Shape;74;p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5"/>
        <p:cNvGrpSpPr/>
        <p:nvPr/>
      </p:nvGrpSpPr>
      <p:grpSpPr>
        <a:xfrm>
          <a:off x="0" y="0"/>
          <a:ext cx="0" cy="0"/>
          <a:chOff x="0" y="0"/>
          <a:chExt cx="0" cy="0"/>
        </a:xfrm>
      </p:grpSpPr>
      <p:sp>
        <p:nvSpPr>
          <p:cNvPr id="76" name="Google Shape;76;p10"/>
          <p:cNvSpPr txBox="1">
            <a:spLocks noGrp="1"/>
          </p:cNvSpPr>
          <p:nvPr>
            <p:ph type="title"/>
          </p:nvPr>
        </p:nvSpPr>
        <p:spPr>
          <a:xfrm>
            <a:off x="661875" y="933675"/>
            <a:ext cx="4095000" cy="1214100"/>
          </a:xfrm>
          <a:prstGeom prst="rect">
            <a:avLst/>
          </a:prstGeom>
        </p:spPr>
        <p:txBody>
          <a:bodyPr spcFirstLastPara="1" wrap="square" lIns="0" tIns="0" rIns="0" bIns="0" anchor="t" anchorCtr="0">
            <a:noAutofit/>
          </a:bodyPr>
          <a:lstStyle>
            <a:lvl1pPr lvl="0" algn="l" rtl="0">
              <a:lnSpc>
                <a:spcPct val="80000"/>
              </a:lnSpc>
              <a:spcBef>
                <a:spcPts val="0"/>
              </a:spcBef>
              <a:spcAft>
                <a:spcPts val="0"/>
              </a:spcAft>
              <a:buSzPts val="5200"/>
              <a:buFont typeface="Commissioner"/>
              <a:buNone/>
              <a:defRPr sz="3100">
                <a:latin typeface="Commissioner ExtraBold"/>
                <a:ea typeface="Commissioner ExtraBold"/>
                <a:cs typeface="Commissioner ExtraBold"/>
                <a:sym typeface="Commissioner ExtraBold"/>
              </a:defRPr>
            </a:lvl1pPr>
            <a:lvl2pPr lvl="1" algn="ctr" rtl="0">
              <a:spcBef>
                <a:spcPts val="0"/>
              </a:spcBef>
              <a:spcAft>
                <a:spcPts val="0"/>
              </a:spcAft>
              <a:buSzPts val="5200"/>
              <a:buNone/>
              <a:defRPr sz="4200"/>
            </a:lvl2pPr>
            <a:lvl3pPr lvl="2" algn="ctr" rtl="0">
              <a:spcBef>
                <a:spcPts val="0"/>
              </a:spcBef>
              <a:spcAft>
                <a:spcPts val="0"/>
              </a:spcAft>
              <a:buSzPts val="5200"/>
              <a:buNone/>
              <a:defRPr sz="4200"/>
            </a:lvl3pPr>
            <a:lvl4pPr lvl="3" algn="ctr" rtl="0">
              <a:spcBef>
                <a:spcPts val="0"/>
              </a:spcBef>
              <a:spcAft>
                <a:spcPts val="0"/>
              </a:spcAft>
              <a:buSzPts val="5200"/>
              <a:buNone/>
              <a:defRPr sz="4200"/>
            </a:lvl4pPr>
            <a:lvl5pPr lvl="4" algn="ctr" rtl="0">
              <a:spcBef>
                <a:spcPts val="0"/>
              </a:spcBef>
              <a:spcAft>
                <a:spcPts val="0"/>
              </a:spcAft>
              <a:buSzPts val="5200"/>
              <a:buNone/>
              <a:defRPr sz="4200"/>
            </a:lvl5pPr>
            <a:lvl6pPr lvl="5" algn="ctr" rtl="0">
              <a:spcBef>
                <a:spcPts val="0"/>
              </a:spcBef>
              <a:spcAft>
                <a:spcPts val="0"/>
              </a:spcAft>
              <a:buSzPts val="5200"/>
              <a:buNone/>
              <a:defRPr sz="4200"/>
            </a:lvl6pPr>
            <a:lvl7pPr lvl="6" algn="ctr" rtl="0">
              <a:spcBef>
                <a:spcPts val="0"/>
              </a:spcBef>
              <a:spcAft>
                <a:spcPts val="0"/>
              </a:spcAft>
              <a:buSzPts val="5200"/>
              <a:buNone/>
              <a:defRPr sz="4200"/>
            </a:lvl7pPr>
            <a:lvl8pPr lvl="7" algn="ctr" rtl="0">
              <a:spcBef>
                <a:spcPts val="0"/>
              </a:spcBef>
              <a:spcAft>
                <a:spcPts val="0"/>
              </a:spcAft>
              <a:buSzPts val="5200"/>
              <a:buNone/>
              <a:defRPr sz="4200"/>
            </a:lvl8pPr>
            <a:lvl9pPr lvl="8" algn="ctr" rtl="0">
              <a:spcBef>
                <a:spcPts val="0"/>
              </a:spcBef>
              <a:spcAft>
                <a:spcPts val="0"/>
              </a:spcAft>
              <a:buSzPts val="5200"/>
              <a:buNone/>
              <a:defRPr sz="4200"/>
            </a:lvl9pPr>
          </a:lstStyle>
          <a:p>
            <a:endParaRPr/>
          </a:p>
        </p:txBody>
      </p:sp>
      <p:sp>
        <p:nvSpPr>
          <p:cNvPr id="77" name="Google Shape;77;p1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0" tIns="0" rIns="0" bIns="0" anchor="b" anchorCtr="0">
            <a:noAutofit/>
          </a:bodyPr>
          <a:lstStyle>
            <a:lvl1pPr marL="0" marR="0" lvl="0" indent="0" algn="ctr" rtl="0">
              <a:lnSpc>
                <a:spcPct val="100000"/>
              </a:lnSpc>
              <a:spcBef>
                <a:spcPts val="0"/>
              </a:spcBef>
              <a:spcAft>
                <a:spcPts val="0"/>
              </a:spcAft>
              <a:buClr>
                <a:schemeClr val="dk2"/>
              </a:buClr>
              <a:buSzPts val="2800"/>
              <a:buFont typeface="Barlow SemiBold"/>
              <a:buNone/>
              <a:defRPr sz="3100">
                <a:solidFill>
                  <a:schemeClr val="dk2"/>
                </a:solidFill>
                <a:latin typeface="Commissioner ExtraBold"/>
                <a:ea typeface="Commissioner ExtraBold"/>
                <a:cs typeface="Commissioner ExtraBold"/>
                <a:sym typeface="Commissioner ExtraBold"/>
              </a:defRPr>
            </a:lvl1pPr>
            <a:lvl2pPr lvl="1">
              <a:spcBef>
                <a:spcPts val="0"/>
              </a:spcBef>
              <a:spcAft>
                <a:spcPts val="0"/>
              </a:spcAft>
              <a:buClr>
                <a:schemeClr val="dk2"/>
              </a:buClr>
              <a:buSzPts val="2800"/>
              <a:buFont typeface="Barlow SemiBold"/>
              <a:buNone/>
              <a:defRPr sz="2800">
                <a:solidFill>
                  <a:schemeClr val="dk2"/>
                </a:solidFill>
                <a:latin typeface="Barlow SemiBold"/>
                <a:ea typeface="Barlow SemiBold"/>
                <a:cs typeface="Barlow SemiBold"/>
                <a:sym typeface="Barlow SemiBold"/>
              </a:defRPr>
            </a:lvl2pPr>
            <a:lvl3pPr lvl="2">
              <a:spcBef>
                <a:spcPts val="0"/>
              </a:spcBef>
              <a:spcAft>
                <a:spcPts val="0"/>
              </a:spcAft>
              <a:buClr>
                <a:schemeClr val="dk2"/>
              </a:buClr>
              <a:buSzPts val="2800"/>
              <a:buFont typeface="Barlow SemiBold"/>
              <a:buNone/>
              <a:defRPr sz="2800">
                <a:solidFill>
                  <a:schemeClr val="dk2"/>
                </a:solidFill>
                <a:latin typeface="Barlow SemiBold"/>
                <a:ea typeface="Barlow SemiBold"/>
                <a:cs typeface="Barlow SemiBold"/>
                <a:sym typeface="Barlow SemiBold"/>
              </a:defRPr>
            </a:lvl3pPr>
            <a:lvl4pPr lvl="3">
              <a:spcBef>
                <a:spcPts val="0"/>
              </a:spcBef>
              <a:spcAft>
                <a:spcPts val="0"/>
              </a:spcAft>
              <a:buClr>
                <a:schemeClr val="dk2"/>
              </a:buClr>
              <a:buSzPts val="2800"/>
              <a:buFont typeface="Barlow SemiBold"/>
              <a:buNone/>
              <a:defRPr sz="2800">
                <a:solidFill>
                  <a:schemeClr val="dk2"/>
                </a:solidFill>
                <a:latin typeface="Barlow SemiBold"/>
                <a:ea typeface="Barlow SemiBold"/>
                <a:cs typeface="Barlow SemiBold"/>
                <a:sym typeface="Barlow SemiBold"/>
              </a:defRPr>
            </a:lvl4pPr>
            <a:lvl5pPr lvl="4">
              <a:spcBef>
                <a:spcPts val="0"/>
              </a:spcBef>
              <a:spcAft>
                <a:spcPts val="0"/>
              </a:spcAft>
              <a:buClr>
                <a:schemeClr val="dk2"/>
              </a:buClr>
              <a:buSzPts val="2800"/>
              <a:buFont typeface="Barlow SemiBold"/>
              <a:buNone/>
              <a:defRPr sz="2800">
                <a:solidFill>
                  <a:schemeClr val="dk2"/>
                </a:solidFill>
                <a:latin typeface="Barlow SemiBold"/>
                <a:ea typeface="Barlow SemiBold"/>
                <a:cs typeface="Barlow SemiBold"/>
                <a:sym typeface="Barlow SemiBold"/>
              </a:defRPr>
            </a:lvl5pPr>
            <a:lvl6pPr lvl="5">
              <a:spcBef>
                <a:spcPts val="0"/>
              </a:spcBef>
              <a:spcAft>
                <a:spcPts val="0"/>
              </a:spcAft>
              <a:buClr>
                <a:schemeClr val="dk2"/>
              </a:buClr>
              <a:buSzPts val="2800"/>
              <a:buFont typeface="Barlow SemiBold"/>
              <a:buNone/>
              <a:defRPr sz="2800">
                <a:solidFill>
                  <a:schemeClr val="dk2"/>
                </a:solidFill>
                <a:latin typeface="Barlow SemiBold"/>
                <a:ea typeface="Barlow SemiBold"/>
                <a:cs typeface="Barlow SemiBold"/>
                <a:sym typeface="Barlow SemiBold"/>
              </a:defRPr>
            </a:lvl6pPr>
            <a:lvl7pPr lvl="6">
              <a:spcBef>
                <a:spcPts val="0"/>
              </a:spcBef>
              <a:spcAft>
                <a:spcPts val="0"/>
              </a:spcAft>
              <a:buClr>
                <a:schemeClr val="dk2"/>
              </a:buClr>
              <a:buSzPts val="2800"/>
              <a:buFont typeface="Barlow SemiBold"/>
              <a:buNone/>
              <a:defRPr sz="2800">
                <a:solidFill>
                  <a:schemeClr val="dk2"/>
                </a:solidFill>
                <a:latin typeface="Barlow SemiBold"/>
                <a:ea typeface="Barlow SemiBold"/>
                <a:cs typeface="Barlow SemiBold"/>
                <a:sym typeface="Barlow SemiBold"/>
              </a:defRPr>
            </a:lvl7pPr>
            <a:lvl8pPr lvl="7">
              <a:spcBef>
                <a:spcPts val="0"/>
              </a:spcBef>
              <a:spcAft>
                <a:spcPts val="0"/>
              </a:spcAft>
              <a:buClr>
                <a:schemeClr val="dk2"/>
              </a:buClr>
              <a:buSzPts val="2800"/>
              <a:buFont typeface="Barlow SemiBold"/>
              <a:buNone/>
              <a:defRPr sz="2800">
                <a:solidFill>
                  <a:schemeClr val="dk2"/>
                </a:solidFill>
                <a:latin typeface="Barlow SemiBold"/>
                <a:ea typeface="Barlow SemiBold"/>
                <a:cs typeface="Barlow SemiBold"/>
                <a:sym typeface="Barlow SemiBold"/>
              </a:defRPr>
            </a:lvl8pPr>
            <a:lvl9pPr lvl="8">
              <a:spcBef>
                <a:spcPts val="0"/>
              </a:spcBef>
              <a:spcAft>
                <a:spcPts val="0"/>
              </a:spcAft>
              <a:buClr>
                <a:schemeClr val="dk2"/>
              </a:buClr>
              <a:buSzPts val="2800"/>
              <a:buFont typeface="Barlow SemiBold"/>
              <a:buNone/>
              <a:defRPr sz="2800">
                <a:solidFill>
                  <a:schemeClr val="dk2"/>
                </a:solidFill>
                <a:latin typeface="Barlow SemiBold"/>
                <a:ea typeface="Barlow SemiBold"/>
                <a:cs typeface="Barlow SemiBold"/>
                <a:sym typeface="Barlow SemiBold"/>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0" tIns="0" rIns="0" bIns="0" anchor="t" anchorCtr="0">
            <a:noAutofit/>
          </a:bodyPr>
          <a:lstStyle>
            <a:lvl1pPr marL="457200" lvl="0" indent="-342900">
              <a:lnSpc>
                <a:spcPct val="100000"/>
              </a:lnSpc>
              <a:spcBef>
                <a:spcPts val="0"/>
              </a:spcBef>
              <a:spcAft>
                <a:spcPts val="0"/>
              </a:spcAft>
              <a:buClr>
                <a:schemeClr val="dk1"/>
              </a:buClr>
              <a:buSzPts val="1800"/>
              <a:buFont typeface="Syne"/>
              <a:buChar char="●"/>
              <a:defRPr sz="1800">
                <a:solidFill>
                  <a:schemeClr val="dk1"/>
                </a:solidFill>
                <a:latin typeface="Syne"/>
                <a:ea typeface="Syne"/>
                <a:cs typeface="Syne"/>
                <a:sym typeface="Syne"/>
              </a:defRPr>
            </a:lvl1pPr>
            <a:lvl2pPr marL="914400" lvl="1" indent="-317500">
              <a:lnSpc>
                <a:spcPct val="115000"/>
              </a:lnSpc>
              <a:spcBef>
                <a:spcPts val="0"/>
              </a:spcBef>
              <a:spcAft>
                <a:spcPts val="0"/>
              </a:spcAft>
              <a:buClr>
                <a:schemeClr val="dk1"/>
              </a:buClr>
              <a:buSzPts val="1400"/>
              <a:buFont typeface="Syne"/>
              <a:buChar char="○"/>
              <a:defRPr>
                <a:solidFill>
                  <a:schemeClr val="dk1"/>
                </a:solidFill>
                <a:latin typeface="Syne"/>
                <a:ea typeface="Syne"/>
                <a:cs typeface="Syne"/>
                <a:sym typeface="Syne"/>
              </a:defRPr>
            </a:lvl2pPr>
            <a:lvl3pPr marL="1371600" lvl="2" indent="-317500">
              <a:lnSpc>
                <a:spcPct val="115000"/>
              </a:lnSpc>
              <a:spcBef>
                <a:spcPts val="0"/>
              </a:spcBef>
              <a:spcAft>
                <a:spcPts val="0"/>
              </a:spcAft>
              <a:buClr>
                <a:schemeClr val="dk1"/>
              </a:buClr>
              <a:buSzPts val="1400"/>
              <a:buFont typeface="Syne"/>
              <a:buChar char="■"/>
              <a:defRPr>
                <a:solidFill>
                  <a:schemeClr val="dk1"/>
                </a:solidFill>
                <a:latin typeface="Syne"/>
                <a:ea typeface="Syne"/>
                <a:cs typeface="Syne"/>
                <a:sym typeface="Syne"/>
              </a:defRPr>
            </a:lvl3pPr>
            <a:lvl4pPr marL="1828800" lvl="3" indent="-317500">
              <a:lnSpc>
                <a:spcPct val="115000"/>
              </a:lnSpc>
              <a:spcBef>
                <a:spcPts val="0"/>
              </a:spcBef>
              <a:spcAft>
                <a:spcPts val="0"/>
              </a:spcAft>
              <a:buClr>
                <a:schemeClr val="dk1"/>
              </a:buClr>
              <a:buSzPts val="1400"/>
              <a:buFont typeface="Syne"/>
              <a:buChar char="●"/>
              <a:defRPr>
                <a:solidFill>
                  <a:schemeClr val="dk1"/>
                </a:solidFill>
                <a:latin typeface="Syne"/>
                <a:ea typeface="Syne"/>
                <a:cs typeface="Syne"/>
                <a:sym typeface="Syne"/>
              </a:defRPr>
            </a:lvl4pPr>
            <a:lvl5pPr marL="2286000" lvl="4" indent="-317500">
              <a:lnSpc>
                <a:spcPct val="115000"/>
              </a:lnSpc>
              <a:spcBef>
                <a:spcPts val="0"/>
              </a:spcBef>
              <a:spcAft>
                <a:spcPts val="0"/>
              </a:spcAft>
              <a:buClr>
                <a:schemeClr val="dk1"/>
              </a:buClr>
              <a:buSzPts val="1400"/>
              <a:buFont typeface="Syne"/>
              <a:buChar char="○"/>
              <a:defRPr>
                <a:solidFill>
                  <a:schemeClr val="dk1"/>
                </a:solidFill>
                <a:latin typeface="Syne"/>
                <a:ea typeface="Syne"/>
                <a:cs typeface="Syne"/>
                <a:sym typeface="Syne"/>
              </a:defRPr>
            </a:lvl5pPr>
            <a:lvl6pPr marL="2743200" lvl="5" indent="-317500">
              <a:lnSpc>
                <a:spcPct val="115000"/>
              </a:lnSpc>
              <a:spcBef>
                <a:spcPts val="0"/>
              </a:spcBef>
              <a:spcAft>
                <a:spcPts val="0"/>
              </a:spcAft>
              <a:buClr>
                <a:schemeClr val="dk1"/>
              </a:buClr>
              <a:buSzPts val="1400"/>
              <a:buFont typeface="Syne"/>
              <a:buChar char="■"/>
              <a:defRPr>
                <a:solidFill>
                  <a:schemeClr val="dk1"/>
                </a:solidFill>
                <a:latin typeface="Syne"/>
                <a:ea typeface="Syne"/>
                <a:cs typeface="Syne"/>
                <a:sym typeface="Syne"/>
              </a:defRPr>
            </a:lvl6pPr>
            <a:lvl7pPr marL="3200400" lvl="6" indent="-317500">
              <a:lnSpc>
                <a:spcPct val="115000"/>
              </a:lnSpc>
              <a:spcBef>
                <a:spcPts val="0"/>
              </a:spcBef>
              <a:spcAft>
                <a:spcPts val="0"/>
              </a:spcAft>
              <a:buClr>
                <a:schemeClr val="dk1"/>
              </a:buClr>
              <a:buSzPts val="1400"/>
              <a:buFont typeface="Syne"/>
              <a:buChar char="●"/>
              <a:defRPr>
                <a:solidFill>
                  <a:schemeClr val="dk1"/>
                </a:solidFill>
                <a:latin typeface="Syne"/>
                <a:ea typeface="Syne"/>
                <a:cs typeface="Syne"/>
                <a:sym typeface="Syne"/>
              </a:defRPr>
            </a:lvl7pPr>
            <a:lvl8pPr marL="3657600" lvl="7" indent="-317500">
              <a:lnSpc>
                <a:spcPct val="115000"/>
              </a:lnSpc>
              <a:spcBef>
                <a:spcPts val="0"/>
              </a:spcBef>
              <a:spcAft>
                <a:spcPts val="0"/>
              </a:spcAft>
              <a:buClr>
                <a:schemeClr val="dk1"/>
              </a:buClr>
              <a:buSzPts val="1400"/>
              <a:buFont typeface="Syne"/>
              <a:buChar char="○"/>
              <a:defRPr>
                <a:solidFill>
                  <a:schemeClr val="dk1"/>
                </a:solidFill>
                <a:latin typeface="Syne"/>
                <a:ea typeface="Syne"/>
                <a:cs typeface="Syne"/>
                <a:sym typeface="Syne"/>
              </a:defRPr>
            </a:lvl8pPr>
            <a:lvl9pPr marL="4114800" lvl="8" indent="-317500">
              <a:lnSpc>
                <a:spcPct val="115000"/>
              </a:lnSpc>
              <a:spcBef>
                <a:spcPts val="0"/>
              </a:spcBef>
              <a:spcAft>
                <a:spcPts val="0"/>
              </a:spcAft>
              <a:buClr>
                <a:schemeClr val="dk1"/>
              </a:buClr>
              <a:buSzPts val="1400"/>
              <a:buFont typeface="Syne"/>
              <a:buChar char="■"/>
              <a:defRPr>
                <a:solidFill>
                  <a:schemeClr val="dk1"/>
                </a:solidFill>
                <a:latin typeface="Syne"/>
                <a:ea typeface="Syne"/>
                <a:cs typeface="Syne"/>
                <a:sym typeface="Syne"/>
              </a:defRPr>
            </a:lvl9pPr>
          </a:lstStyle>
          <a:p>
            <a:endParaRPr/>
          </a:p>
        </p:txBody>
      </p:sp>
      <p:sp>
        <p:nvSpPr>
          <p:cNvPr id="8" name="Google Shape;8;p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lgn="r">
              <a:buNone/>
              <a:defRPr sz="1300">
                <a:solidFill>
                  <a:schemeClr val="dk1"/>
                </a:solidFill>
                <a:latin typeface="Syne"/>
                <a:ea typeface="Syne"/>
                <a:cs typeface="Syne"/>
                <a:sym typeface="Syne"/>
              </a:defRPr>
            </a:lvl1pPr>
            <a:lvl2pPr lvl="1" algn="r">
              <a:buNone/>
              <a:defRPr sz="1300">
                <a:solidFill>
                  <a:schemeClr val="dk1"/>
                </a:solidFill>
                <a:latin typeface="Syne"/>
                <a:ea typeface="Syne"/>
                <a:cs typeface="Syne"/>
                <a:sym typeface="Syne"/>
              </a:defRPr>
            </a:lvl2pPr>
            <a:lvl3pPr lvl="2" algn="r">
              <a:buNone/>
              <a:defRPr sz="1300">
                <a:solidFill>
                  <a:schemeClr val="dk1"/>
                </a:solidFill>
                <a:latin typeface="Syne"/>
                <a:ea typeface="Syne"/>
                <a:cs typeface="Syne"/>
                <a:sym typeface="Syne"/>
              </a:defRPr>
            </a:lvl3pPr>
            <a:lvl4pPr lvl="3" algn="r">
              <a:buNone/>
              <a:defRPr sz="1300">
                <a:solidFill>
                  <a:schemeClr val="dk1"/>
                </a:solidFill>
                <a:latin typeface="Syne"/>
                <a:ea typeface="Syne"/>
                <a:cs typeface="Syne"/>
                <a:sym typeface="Syne"/>
              </a:defRPr>
            </a:lvl4pPr>
            <a:lvl5pPr lvl="4" algn="r">
              <a:buNone/>
              <a:defRPr sz="1300">
                <a:solidFill>
                  <a:schemeClr val="dk1"/>
                </a:solidFill>
                <a:latin typeface="Syne"/>
                <a:ea typeface="Syne"/>
                <a:cs typeface="Syne"/>
                <a:sym typeface="Syne"/>
              </a:defRPr>
            </a:lvl5pPr>
            <a:lvl6pPr lvl="5" algn="r">
              <a:buNone/>
              <a:defRPr sz="1300">
                <a:solidFill>
                  <a:schemeClr val="dk1"/>
                </a:solidFill>
                <a:latin typeface="Syne"/>
                <a:ea typeface="Syne"/>
                <a:cs typeface="Syne"/>
                <a:sym typeface="Syne"/>
              </a:defRPr>
            </a:lvl6pPr>
            <a:lvl7pPr lvl="6" algn="r">
              <a:buNone/>
              <a:defRPr sz="1300">
                <a:solidFill>
                  <a:schemeClr val="dk1"/>
                </a:solidFill>
                <a:latin typeface="Syne"/>
                <a:ea typeface="Syne"/>
                <a:cs typeface="Syne"/>
                <a:sym typeface="Syne"/>
              </a:defRPr>
            </a:lvl7pPr>
            <a:lvl8pPr lvl="7" algn="r">
              <a:buNone/>
              <a:defRPr sz="1300">
                <a:solidFill>
                  <a:schemeClr val="dk1"/>
                </a:solidFill>
                <a:latin typeface="Syne"/>
                <a:ea typeface="Syne"/>
                <a:cs typeface="Syne"/>
                <a:sym typeface="Syne"/>
              </a:defRPr>
            </a:lvl8pPr>
            <a:lvl9pPr lvl="8" algn="r">
              <a:buNone/>
              <a:defRPr sz="1300">
                <a:solidFill>
                  <a:schemeClr val="dk1"/>
                </a:solidFill>
                <a:latin typeface="Syne"/>
                <a:ea typeface="Syne"/>
                <a:cs typeface="Syne"/>
                <a:sym typeface="Syne"/>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1.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1.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1.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3.jpg"/><Relationship Id="rId5" Type="http://schemas.openxmlformats.org/officeDocument/2006/relationships/image" Target="../media/image4.jp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1.png"/><Relationship Id="rId5" Type="http://schemas.openxmlformats.org/officeDocument/2006/relationships/image" Target="../media/image4.jp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1.png"/><Relationship Id="rId5" Type="http://schemas.openxmlformats.org/officeDocument/2006/relationships/image" Target="../media/image4.jp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1.png"/><Relationship Id="rId5" Type="http://schemas.openxmlformats.org/officeDocument/2006/relationships/image" Target="../media/image4.jp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1.png"/><Relationship Id="rId5" Type="http://schemas.openxmlformats.org/officeDocument/2006/relationships/image" Target="../media/image4.jp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1.png"/><Relationship Id="rId5" Type="http://schemas.openxmlformats.org/officeDocument/2006/relationships/image" Target="../media/image4.jp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1.png"/><Relationship Id="rId5" Type="http://schemas.openxmlformats.org/officeDocument/2006/relationships/image" Target="../media/image4.jp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1.png"/><Relationship Id="rId5" Type="http://schemas.openxmlformats.org/officeDocument/2006/relationships/image" Target="../media/image3.jp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slideLayout" Target="../slideLayouts/slideLayout15.xml"/><Relationship Id="rId7" Type="http://schemas.openxmlformats.org/officeDocument/2006/relationships/image" Target="../media/image4.jp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3.jpg"/><Relationship Id="rId5" Type="http://schemas.openxmlformats.org/officeDocument/2006/relationships/image" Target="../media/image2.png"/><Relationship Id="rId4" Type="http://schemas.openxmlformats.org/officeDocument/2006/relationships/notesSlide" Target="../notesSlides/notesSlide2.xml"/><Relationship Id="rId9"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3.jpg"/><Relationship Id="rId5" Type="http://schemas.openxmlformats.org/officeDocument/2006/relationships/image" Target="../media/image1.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1.png"/><Relationship Id="rId5" Type="http://schemas.openxmlformats.org/officeDocument/2006/relationships/image" Target="../media/image5.jp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1.png"/><Relationship Id="rId5" Type="http://schemas.openxmlformats.org/officeDocument/2006/relationships/image" Target="../media/image5.jp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1.png"/><Relationship Id="rId5" Type="http://schemas.openxmlformats.org/officeDocument/2006/relationships/image" Target="../media/image5.jp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1.png"/><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8.png"/><Relationship Id="rId5" Type="http://schemas.openxmlformats.org/officeDocument/2006/relationships/image" Target="../media/image5.jp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1.xml"/><Relationship Id="rId7" Type="http://schemas.openxmlformats.org/officeDocument/2006/relationships/image" Target="../media/image1.png"/><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9.png"/><Relationship Id="rId5" Type="http://schemas.openxmlformats.org/officeDocument/2006/relationships/image" Target="../media/image5.jp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5.jpg"/><Relationship Id="rId5" Type="http://schemas.openxmlformats.org/officeDocument/2006/relationships/image" Target="../media/image1.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m4a"/><Relationship Id="rId1" Type="http://schemas.microsoft.com/office/2007/relationships/media" Target="../media/media27.m4a"/><Relationship Id="rId5" Type="http://schemas.openxmlformats.org/officeDocument/2006/relationships/image" Target="../media/image1.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5.jpg"/><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1.png"/><Relationship Id="rId5" Type="http://schemas.openxmlformats.org/officeDocument/2006/relationships/image" Target="../media/image10.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5.jpg"/><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1.png"/><Relationship Id="rId5" Type="http://schemas.openxmlformats.org/officeDocument/2006/relationships/image" Target="../media/image11.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2.xml"/><Relationship Id="rId7" Type="http://schemas.openxmlformats.org/officeDocument/2006/relationships/image" Target="../media/image1.png"/><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image" Target="../media/image2.png"/><Relationship Id="rId5" Type="http://schemas.openxmlformats.org/officeDocument/2006/relationships/image" Target="../media/image12.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png"/><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2.png"/><Relationship Id="rId5" Type="http://schemas.openxmlformats.org/officeDocument/2006/relationships/image" Target="../media/image13.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4a"/><Relationship Id="rId1" Type="http://schemas.microsoft.com/office/2007/relationships/media" Target="../media/media32.m4a"/><Relationship Id="rId5" Type="http://schemas.openxmlformats.org/officeDocument/2006/relationships/image" Target="../media/image1.pn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1.png"/><Relationship Id="rId2" Type="http://schemas.openxmlformats.org/officeDocument/2006/relationships/audio" Target="../media/media33.m4a"/><Relationship Id="rId1" Type="http://schemas.microsoft.com/office/2007/relationships/media" Target="../media/media33.m4a"/><Relationship Id="rId6" Type="http://schemas.openxmlformats.org/officeDocument/2006/relationships/image" Target="../media/image2.png"/><Relationship Id="rId5" Type="http://schemas.openxmlformats.org/officeDocument/2006/relationships/image" Target="../media/image14.pn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1.xml"/><Relationship Id="rId7" Type="http://schemas.openxmlformats.org/officeDocument/2006/relationships/image" Target="../media/image1.png"/><Relationship Id="rId2" Type="http://schemas.openxmlformats.org/officeDocument/2006/relationships/audio" Target="../media/media34.m4a"/><Relationship Id="rId1" Type="http://schemas.microsoft.com/office/2007/relationships/media" Target="../media/media34.m4a"/><Relationship Id="rId6" Type="http://schemas.openxmlformats.org/officeDocument/2006/relationships/image" Target="../media/image15.png"/><Relationship Id="rId5" Type="http://schemas.openxmlformats.org/officeDocument/2006/relationships/image" Target="../media/image5.jp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1.xml"/><Relationship Id="rId7" Type="http://schemas.openxmlformats.org/officeDocument/2006/relationships/image" Target="../media/image5.jpg"/><Relationship Id="rId2" Type="http://schemas.openxmlformats.org/officeDocument/2006/relationships/audio" Target="../media/media35.m4a"/><Relationship Id="rId1" Type="http://schemas.microsoft.com/office/2007/relationships/media" Target="../media/media35.m4a"/><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4a"/><Relationship Id="rId1" Type="http://schemas.microsoft.com/office/2007/relationships/media" Target="../media/media36.m4a"/><Relationship Id="rId5" Type="http://schemas.openxmlformats.org/officeDocument/2006/relationships/image" Target="../media/image1.pn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jpg"/><Relationship Id="rId2" Type="http://schemas.openxmlformats.org/officeDocument/2006/relationships/audio" Target="../media/media37.m4a"/><Relationship Id="rId1" Type="http://schemas.microsoft.com/office/2007/relationships/media" Target="../media/media37.m4a"/><Relationship Id="rId6" Type="http://schemas.openxmlformats.org/officeDocument/2006/relationships/image" Target="../media/image1.png"/><Relationship Id="rId5" Type="http://schemas.openxmlformats.org/officeDocument/2006/relationships/image" Target="../media/image18.png"/><Relationship Id="rId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m4a"/><Relationship Id="rId1" Type="http://schemas.microsoft.com/office/2007/relationships/media" Target="../media/media38.m4a"/><Relationship Id="rId6" Type="http://schemas.openxmlformats.org/officeDocument/2006/relationships/image" Target="../media/image1.png"/><Relationship Id="rId5" Type="http://schemas.openxmlformats.org/officeDocument/2006/relationships/image" Target="../media/image3.jp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m4a"/><Relationship Id="rId1" Type="http://schemas.microsoft.com/office/2007/relationships/media" Target="../media/media39.m4a"/><Relationship Id="rId6" Type="http://schemas.openxmlformats.org/officeDocument/2006/relationships/image" Target="../media/image1.png"/><Relationship Id="rId5" Type="http://schemas.openxmlformats.org/officeDocument/2006/relationships/image" Target="../media/image4.jp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image" Target="../media/image2.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png"/><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m4a"/><Relationship Id="rId1" Type="http://schemas.microsoft.com/office/2007/relationships/media" Target="../media/media40.m4a"/><Relationship Id="rId5" Type="http://schemas.openxmlformats.org/officeDocument/2006/relationships/image" Target="../media/image1.png"/><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2.xml"/><Relationship Id="rId7" Type="http://schemas.openxmlformats.org/officeDocument/2006/relationships/image" Target="../media/image3.jpg"/><Relationship Id="rId2" Type="http://schemas.openxmlformats.org/officeDocument/2006/relationships/audio" Target="../media/media41.m4a"/><Relationship Id="rId1" Type="http://schemas.microsoft.com/office/2007/relationships/media" Target="../media/media41.m4a"/><Relationship Id="rId6" Type="http://schemas.openxmlformats.org/officeDocument/2006/relationships/image" Target="../media/image1.png"/><Relationship Id="rId5" Type="http://schemas.openxmlformats.org/officeDocument/2006/relationships/image" Target="../media/image19.png"/><Relationship Id="rId4"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42.m4a"/><Relationship Id="rId1" Type="http://schemas.microsoft.com/office/2007/relationships/media" Target="../media/media42.m4a"/><Relationship Id="rId6" Type="http://schemas.openxmlformats.org/officeDocument/2006/relationships/image" Target="../media/image4.jpg"/><Relationship Id="rId5" Type="http://schemas.openxmlformats.org/officeDocument/2006/relationships/image" Target="../media/image20.png"/><Relationship Id="rId4"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43.m4a"/><Relationship Id="rId1" Type="http://schemas.microsoft.com/office/2007/relationships/media" Target="../media/media43.m4a"/><Relationship Id="rId6" Type="http://schemas.openxmlformats.org/officeDocument/2006/relationships/image" Target="../media/image4.jpg"/><Relationship Id="rId5" Type="http://schemas.openxmlformats.org/officeDocument/2006/relationships/image" Target="../media/image21.jpg"/><Relationship Id="rId4"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4.m4a"/><Relationship Id="rId1" Type="http://schemas.microsoft.com/office/2007/relationships/media" Target="../media/media44.m4a"/><Relationship Id="rId5" Type="http://schemas.openxmlformats.org/officeDocument/2006/relationships/image" Target="../media/image1.png"/><Relationship Id="rId4"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3.xml"/><Relationship Id="rId7" Type="http://schemas.openxmlformats.org/officeDocument/2006/relationships/image" Target="../media/image2.png"/><Relationship Id="rId2" Type="http://schemas.openxmlformats.org/officeDocument/2006/relationships/audio" Target="../media/media45.m4a"/><Relationship Id="rId1" Type="http://schemas.microsoft.com/office/2007/relationships/media" Target="../media/media45.m4a"/><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20.xml"/><Relationship Id="rId7" Type="http://schemas.openxmlformats.org/officeDocument/2006/relationships/image" Target="../media/image5.jpg"/><Relationship Id="rId2" Type="http://schemas.openxmlformats.org/officeDocument/2006/relationships/audio" Target="../media/media46.m4a"/><Relationship Id="rId1" Type="http://schemas.microsoft.com/office/2007/relationships/media" Target="../media/media46.m4a"/><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notesSlide" Target="../notesSlides/notesSlide46.xml"/><Relationship Id="rId9" Type="http://schemas.openxmlformats.org/officeDocument/2006/relationships/image" Target="../media/image1.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47.m4a"/><Relationship Id="rId1" Type="http://schemas.microsoft.com/office/2007/relationships/media" Target="../media/media47.m4a"/><Relationship Id="rId6" Type="http://schemas.openxmlformats.org/officeDocument/2006/relationships/image" Target="../media/image4.jpg"/><Relationship Id="rId5" Type="http://schemas.openxmlformats.org/officeDocument/2006/relationships/image" Target="../media/image27.png"/><Relationship Id="rId4"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8.m4a"/><Relationship Id="rId1" Type="http://schemas.microsoft.com/office/2007/relationships/media" Target="../media/media48.m4a"/><Relationship Id="rId5" Type="http://schemas.openxmlformats.org/officeDocument/2006/relationships/image" Target="../media/image1.png"/><Relationship Id="rId4"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audio" Target="../media/media49.m4a"/><Relationship Id="rId1" Type="http://schemas.microsoft.com/office/2007/relationships/media" Target="../media/media49.m4a"/><Relationship Id="rId6" Type="http://schemas.openxmlformats.org/officeDocument/2006/relationships/image" Target="../media/image1.png"/><Relationship Id="rId5" Type="http://schemas.openxmlformats.org/officeDocument/2006/relationships/image" Target="../media/image5.jpg"/><Relationship Id="rId4"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1.png"/><Relationship Id="rId4"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50.m4a"/><Relationship Id="rId1" Type="http://schemas.microsoft.com/office/2007/relationships/media" Target="../media/media50.m4a"/><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51.m4a"/><Relationship Id="rId1" Type="http://schemas.microsoft.com/office/2007/relationships/media" Target="../media/media51.m4a"/><Relationship Id="rId6" Type="http://schemas.openxmlformats.org/officeDocument/2006/relationships/image" Target="../media/image1.png"/><Relationship Id="rId5" Type="http://schemas.openxmlformats.org/officeDocument/2006/relationships/image" Target="../media/image3.jpg"/><Relationship Id="rId4"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2.m4a"/><Relationship Id="rId1" Type="http://schemas.microsoft.com/office/2007/relationships/media" Target="../media/media52.m4a"/><Relationship Id="rId6" Type="http://schemas.openxmlformats.org/officeDocument/2006/relationships/image" Target="../media/image1.png"/><Relationship Id="rId5" Type="http://schemas.openxmlformats.org/officeDocument/2006/relationships/image" Target="../media/image28.gif"/><Relationship Id="rId4" Type="http://schemas.openxmlformats.org/officeDocument/2006/relationships/notesSlide" Target="../notesSlides/notesSlide5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2.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png"/><Relationship Id="rId5" Type="http://schemas.openxmlformats.org/officeDocument/2006/relationships/image" Target="../media/image7.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1.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35"/>
          <p:cNvSpPr txBox="1">
            <a:spLocks noGrp="1"/>
          </p:cNvSpPr>
          <p:nvPr>
            <p:ph type="ctrTitle"/>
          </p:nvPr>
        </p:nvSpPr>
        <p:spPr>
          <a:xfrm>
            <a:off x="2014050" y="1303950"/>
            <a:ext cx="5115900" cy="21240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a:t>B.R.E.A.T.H.E</a:t>
            </a:r>
            <a:endParaRPr dirty="0"/>
          </a:p>
          <a:p>
            <a:pPr marL="0" lvl="0" indent="0" algn="l" rtl="0">
              <a:spcBef>
                <a:spcPts val="0"/>
              </a:spcBef>
              <a:spcAft>
                <a:spcPts val="0"/>
              </a:spcAft>
              <a:buNone/>
            </a:pPr>
            <a:endParaRPr sz="1800" dirty="0"/>
          </a:p>
          <a:p>
            <a:pPr marL="0" lvl="0" indent="0" algn="l" rtl="0">
              <a:spcBef>
                <a:spcPts val="0"/>
              </a:spcBef>
              <a:spcAft>
                <a:spcPts val="0"/>
              </a:spcAft>
              <a:buNone/>
            </a:pPr>
            <a:r>
              <a:rPr lang="en" sz="1800"/>
              <a:t>Balanced Responsive Environmental Airflow and Temperature Housing Enhancer</a:t>
            </a:r>
            <a:endParaRPr sz="1800" dirty="0"/>
          </a:p>
          <a:p>
            <a:pPr marL="0" lvl="0" indent="0" algn="l" rtl="0">
              <a:lnSpc>
                <a:spcPct val="100000"/>
              </a:lnSpc>
              <a:spcBef>
                <a:spcPts val="0"/>
              </a:spcBef>
              <a:spcAft>
                <a:spcPts val="0"/>
              </a:spcAft>
              <a:buNone/>
            </a:pPr>
            <a:endParaRPr sz="1600" dirty="0">
              <a:solidFill>
                <a:schemeClr val="dk1"/>
              </a:solidFill>
              <a:latin typeface="Syne"/>
              <a:ea typeface="Syne"/>
              <a:cs typeface="Syne"/>
              <a:sym typeface="Syne"/>
            </a:endParaRPr>
          </a:p>
          <a:p>
            <a:pPr marL="0" lvl="0" indent="0" algn="l" rtl="0">
              <a:lnSpc>
                <a:spcPct val="100000"/>
              </a:lnSpc>
              <a:spcBef>
                <a:spcPts val="0"/>
              </a:spcBef>
              <a:spcAft>
                <a:spcPts val="0"/>
              </a:spcAft>
              <a:buNone/>
            </a:pPr>
            <a:r>
              <a:rPr lang="en" sz="1600">
                <a:solidFill>
                  <a:schemeClr val="dk1"/>
                </a:solidFill>
                <a:latin typeface="Syne"/>
                <a:ea typeface="Syne"/>
                <a:cs typeface="Syne"/>
                <a:sym typeface="Syne"/>
              </a:rPr>
              <a:t>Senior Design: Group 40</a:t>
            </a:r>
            <a:endParaRPr dirty="0"/>
          </a:p>
        </p:txBody>
      </p:sp>
      <p:sp>
        <p:nvSpPr>
          <p:cNvPr id="327" name="Google Shape;327;p35"/>
          <p:cNvSpPr/>
          <p:nvPr/>
        </p:nvSpPr>
        <p:spPr>
          <a:xfrm>
            <a:off x="1843600" y="3337725"/>
            <a:ext cx="3894900" cy="4116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8" name="Google Shape;328;p35"/>
          <p:cNvSpPr txBox="1">
            <a:spLocks noGrp="1"/>
          </p:cNvSpPr>
          <p:nvPr>
            <p:ph type="subTitle" idx="1"/>
          </p:nvPr>
        </p:nvSpPr>
        <p:spPr>
          <a:xfrm>
            <a:off x="2009500" y="3396075"/>
            <a:ext cx="3563100" cy="2949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a:t>Sponsored by: Dr. Qun Zhou Sun</a:t>
            </a:r>
            <a:endParaRPr dirty="0"/>
          </a:p>
        </p:txBody>
      </p:sp>
      <p:pic>
        <p:nvPicPr>
          <p:cNvPr id="22" name="Audio 21">
            <a:hlinkClick r:id="" action="ppaction://media"/>
            <a:extLst>
              <a:ext uri="{FF2B5EF4-FFF2-40B4-BE49-F238E27FC236}">
                <a16:creationId xmlns:a16="http://schemas.microsoft.com/office/drawing/2014/main" id="{0BA986E3-B698-5A7F-6776-97F4D967D39A}"/>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11376"/>
    </mc:Choice>
    <mc:Fallback xmlns="">
      <p:transition spd="slow" advTm="113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extLst>
    <p:ext uri="{3A86A75C-4F4B-4683-9AE1-C65F6400EC91}">
      <p14:laserTraceLst xmlns:p14="http://schemas.microsoft.com/office/powerpoint/2010/main">
        <p14:tracePtLst>
          <p14:tracePt t="11376" x="3614738" y="4973638"/>
          <p14:tracePt t="11376" x="3714750" y="4833938"/>
          <p14:tracePt t="11376" x="3763963" y="4751388"/>
          <p14:tracePt t="11376" x="3884613" y="4452938"/>
          <p14:tracePt t="11376" x="3946525" y="4284663"/>
          <p14:tracePt t="11376" x="4016375" y="3949700"/>
          <p14:tracePt t="11376" x="4032250" y="3751263"/>
          <p14:tracePt t="11376" x="4032250" y="3656013"/>
          <p14:tracePt t="11376" x="4032250" y="3544888"/>
          <p14:tracePt t="11376" x="4032250" y="3516313"/>
          <p14:tracePt t="11376" x="4032250" y="3511550"/>
          <p14:tracePt t="11376" x="4032250" y="3498850"/>
          <p14:tracePt t="11376" x="4029075" y="3498850"/>
          <p14:tracePt t="11376" x="4029075" y="3503613"/>
          <p14:tracePt t="11376" x="4024313" y="3503613"/>
          <p14:tracePt t="11376" x="4021138" y="3506788"/>
          <p14:tracePt t="11376" x="4016375" y="3506788"/>
          <p14:tracePt t="11376" x="4011613" y="3511550"/>
          <p14:tracePt t="11376" x="4008438" y="3516313"/>
          <p14:tracePt t="11376" x="4003675" y="3519488"/>
          <p14:tracePt t="11376" x="4000500" y="3524250"/>
          <p14:tracePt t="11376" x="3995738" y="3524250"/>
          <p14:tracePt t="11376" x="3990975" y="3524250"/>
          <p14:tracePt t="11376" x="3987800" y="3527425"/>
          <p14:tracePt t="11376" x="3978275" y="3532188"/>
          <p14:tracePt t="11376" x="3975100" y="3536950"/>
          <p14:tracePt t="11376" x="3975100" y="3548063"/>
          <p14:tracePt t="11376" x="3975100" y="3581400"/>
          <p14:tracePt t="11376" x="3990975" y="3614738"/>
          <p14:tracePt t="11376" x="4016375" y="3627438"/>
          <p14:tracePt t="11376" x="4057650" y="3648075"/>
          <p14:tracePt t="11376" x="4186238" y="3648075"/>
          <p14:tracePt t="11376" x="4433888" y="3552825"/>
          <p14:tracePt t="11376" x="4557713" y="3403600"/>
          <p14:tracePt t="11376" x="4583113" y="3305175"/>
          <p14:tracePt t="11376" x="4557713" y="2925763"/>
          <p14:tracePt t="11376" x="4379913" y="2627313"/>
          <p14:tracePt t="11376" x="4132263" y="2387600"/>
          <p14:tracePt t="11376" x="4024313" y="2351088"/>
          <p14:tracePt t="11376" x="3962400" y="2359025"/>
          <p14:tracePt t="11376" x="3833813" y="2532063"/>
          <p14:tracePt t="11376" x="3743325" y="2862263"/>
          <p14:tracePt t="11376" x="3698875" y="3243263"/>
          <p14:tracePt t="11376" x="3686175" y="3573463"/>
          <p14:tracePt t="11376" x="3698875" y="3838575"/>
          <p14:tracePt t="11376" x="3825875" y="4003675"/>
          <p14:tracePt t="11376" x="3990975" y="4048125"/>
          <p14:tracePt t="11376" x="4318000" y="4040188"/>
          <p14:tracePt t="11376" x="4800600" y="3862388"/>
          <p14:tracePt t="11376" x="4941888" y="3684588"/>
          <p14:tracePt t="11376" x="4957763" y="3586163"/>
          <p14:tracePt t="11376" x="4841875" y="3135313"/>
          <p14:tracePt t="11376" x="4665663" y="2838450"/>
          <p14:tracePt t="11376" x="4354513" y="2433638"/>
          <p14:tracePt t="11376" x="4318000" y="2400300"/>
          <p14:tracePt t="11376" x="4248150" y="2354263"/>
          <p14:tracePt t="11376" x="4206875" y="2363788"/>
          <p14:tracePt t="11376" x="4181475" y="2354263"/>
          <p14:tracePt t="11376" x="4168775" y="2322513"/>
          <p14:tracePt t="11376" x="4148138" y="2217738"/>
          <p14:tracePt t="11376" x="4090988" y="2082800"/>
          <p14:tracePt t="11376" x="3962400" y="1804988"/>
          <p14:tracePt t="11376" x="3879850" y="1371600"/>
          <p14:tracePt t="11376" x="3830638" y="871538"/>
          <p14:tracePt t="11376" x="3709988" y="53975"/>
          <p14:tracePt t="11376" x="6573838" y="12700"/>
          <p14:tracePt t="11376" x="6573838" y="25400"/>
          <p14:tracePt t="11376" x="6573838" y="28575"/>
          <p14:tracePt t="11376" x="6573838" y="36513"/>
          <p14:tracePt t="11376" x="6578600" y="61913"/>
          <p14:tracePt t="11376" x="6581775" y="77788"/>
          <p14:tracePt t="11376" x="6599238" y="98425"/>
          <p14:tracePt t="11376" x="6610350" y="115888"/>
          <p14:tracePt t="11376" x="6615113" y="123825"/>
          <p14:tracePt t="11376" x="6615113" y="128588"/>
          <p14:tracePt t="11376" x="6619875" y="128588"/>
          <p14:tracePt t="11376" x="6623050" y="128588"/>
          <p14:tracePt t="11376" x="6627813" y="128588"/>
          <p14:tracePt t="11376" x="6630988" y="128588"/>
          <p14:tracePt t="11376" x="6643688" y="128588"/>
          <p14:tracePt t="11376" x="6648450" y="123825"/>
          <p14:tracePt t="11376" x="6661150" y="123825"/>
          <p14:tracePt t="11376" x="6677025" y="123825"/>
          <p14:tracePt t="11376" x="6738938" y="131763"/>
          <p14:tracePt t="11376" x="6805613" y="149225"/>
          <p14:tracePt t="11376" x="6900863" y="165100"/>
          <p14:tracePt t="11376" x="6999288" y="173038"/>
          <p14:tracePt t="11376" x="7131050" y="193675"/>
          <p14:tracePt t="11376" x="7297738" y="239713"/>
          <p14:tracePt t="11376" x="7359650" y="265113"/>
          <p14:tracePt t="11376" x="7466013" y="301625"/>
          <p14:tracePt t="11376" x="7739063" y="404813"/>
          <p14:tracePt t="11376" x="7904163" y="479425"/>
          <p14:tracePt t="11376" x="8056563" y="546100"/>
          <p14:tracePt t="11376" x="8185150" y="615950"/>
          <p14:tracePt t="11376" x="8285163" y="669925"/>
          <p14:tracePt t="11376" x="8391525" y="768350"/>
          <p14:tracePt t="11376" x="8437563" y="809625"/>
          <p14:tracePt t="11376" x="8507413" y="904875"/>
          <p14:tracePt t="11376" x="8545513" y="966788"/>
          <p14:tracePt t="11376" x="8577263" y="1023938"/>
          <p14:tracePt t="11376" x="8602663" y="1074738"/>
          <p14:tracePt t="11376" x="8602663" y="1095375"/>
          <p14:tracePt t="11376" x="8607425" y="1103313"/>
          <p14:tracePt t="11376" x="8618538" y="1139825"/>
          <p14:tracePt t="11376" x="8618538" y="1144588"/>
          <p14:tracePt t="11376" x="8639175" y="1173163"/>
          <p14:tracePt t="11376" x="8672513" y="1214438"/>
          <p14:tracePt t="11376" x="8693150" y="1227138"/>
          <p14:tracePt t="11376" x="8713788" y="1239838"/>
          <p14:tracePt t="11376" x="8726488" y="1243013"/>
          <p14:tracePt t="11376" x="8726488" y="1247775"/>
          <p14:tracePt t="11376" x="8731250" y="1247775"/>
          <p14:tracePt t="11376" x="8734425" y="1247775"/>
          <p14:tracePt t="11376" x="8739188" y="1243013"/>
          <p14:tracePt t="11376" x="8747125" y="1243013"/>
          <p14:tracePt t="11376" x="8793163" y="1243013"/>
          <p14:tracePt t="11376" x="8883650" y="1268413"/>
          <p14:tracePt t="11376" x="9020175" y="1330325"/>
          <p14:tracePt t="11376" x="9090025" y="3338513"/>
          <p14:tracePt t="11376" x="9069388" y="3449638"/>
          <p14:tracePt t="11376" x="9032875" y="3743325"/>
          <p14:tracePt t="11376" x="9020175" y="3970338"/>
          <p14:tracePt t="11376" x="9007475" y="4135438"/>
          <p14:tracePt t="11376" x="9007475" y="4408488"/>
          <p14:tracePt t="11376" x="9028113" y="4767263"/>
          <p14:tracePt t="11376" x="9066213" y="5011738"/>
          <p14:tracePt t="11376" x="8586788" y="4733925"/>
          <p14:tracePt t="11376" x="8396288" y="4486275"/>
          <p14:tracePt t="11376" x="8161338" y="4181475"/>
          <p14:tracePt t="11376" x="7888288" y="3817938"/>
          <p14:tracePt t="11376" x="7672388" y="3511550"/>
          <p14:tracePt t="11376" x="6945313" y="2408238"/>
          <p14:tracePt t="11376" x="6403975" y="1714500"/>
          <p14:tracePt t="11376" x="5957888" y="1144588"/>
          <p14:tracePt t="11376" x="5511800" y="577850"/>
          <p14:tracePt t="11376" x="5445125" y="512763"/>
          <p14:tracePt t="11376" x="5300663" y="388938"/>
          <p14:tracePt t="11376" x="5243513" y="368300"/>
          <p14:tracePt t="11376" x="5222875" y="368300"/>
          <p14:tracePt t="11376" x="5165725" y="384175"/>
          <p14:tracePt t="11376" x="5086350" y="433388"/>
          <p14:tracePt t="11376" x="5016500" y="466725"/>
          <p14:tracePt t="11376" x="4921250" y="512763"/>
          <p14:tracePt t="11376" x="4854575" y="520700"/>
          <p14:tracePt t="11376" x="4792663" y="508000"/>
          <p14:tracePt t="11376" x="4748213" y="487363"/>
          <p14:tracePt t="11376" x="4648200" y="425450"/>
          <p14:tracePt t="11376" x="4519613" y="322263"/>
          <p14:tracePt t="11376" x="4310063" y="139700"/>
        </p14:tracePtLst>
      </p14:laserTrace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graphicFrame>
        <p:nvGraphicFramePr>
          <p:cNvPr id="431" name="Google Shape;431;p44"/>
          <p:cNvGraphicFramePr/>
          <p:nvPr/>
        </p:nvGraphicFramePr>
        <p:xfrm>
          <a:off x="253525" y="426463"/>
          <a:ext cx="8636950" cy="4445640"/>
        </p:xfrm>
        <a:graphic>
          <a:graphicData uri="http://schemas.openxmlformats.org/drawingml/2006/table">
            <a:tbl>
              <a:tblPr>
                <a:noFill/>
                <a:tableStyleId>{5ED303A0-EA4B-46B2-983A-6153FCA4589D}</a:tableStyleId>
              </a:tblPr>
              <a:tblGrid>
                <a:gridCol w="2668875">
                  <a:extLst>
                    <a:ext uri="{9D8B030D-6E8A-4147-A177-3AD203B41FA5}">
                      <a16:colId xmlns:a16="http://schemas.microsoft.com/office/drawing/2014/main" val="20000"/>
                    </a:ext>
                  </a:extLst>
                </a:gridCol>
                <a:gridCol w="623375">
                  <a:extLst>
                    <a:ext uri="{9D8B030D-6E8A-4147-A177-3AD203B41FA5}">
                      <a16:colId xmlns:a16="http://schemas.microsoft.com/office/drawing/2014/main" val="20001"/>
                    </a:ext>
                  </a:extLst>
                </a:gridCol>
                <a:gridCol w="5344700">
                  <a:extLst>
                    <a:ext uri="{9D8B030D-6E8A-4147-A177-3AD203B41FA5}">
                      <a16:colId xmlns:a16="http://schemas.microsoft.com/office/drawing/2014/main" val="20002"/>
                    </a:ext>
                  </a:extLst>
                </a:gridCol>
              </a:tblGrid>
              <a:tr h="349575">
                <a:tc>
                  <a:txBody>
                    <a:bodyPr/>
                    <a:lstStyle/>
                    <a:p>
                      <a:pPr marL="0" marR="0" lvl="0" indent="0" algn="ctr" rtl="0">
                        <a:lnSpc>
                          <a:spcPct val="100000"/>
                        </a:lnSpc>
                        <a:spcBef>
                          <a:spcPts val="0"/>
                        </a:spcBef>
                        <a:spcAft>
                          <a:spcPts val="0"/>
                        </a:spcAft>
                        <a:buNone/>
                      </a:pPr>
                      <a:r>
                        <a:rPr lang="en" sz="1200" b="1">
                          <a:solidFill>
                            <a:schemeClr val="lt1"/>
                          </a:solidFill>
                          <a:latin typeface="Syne"/>
                          <a:ea typeface="Syne"/>
                          <a:cs typeface="Syne"/>
                          <a:sym typeface="Syne"/>
                        </a:rPr>
                        <a:t>Specification</a:t>
                      </a:r>
                      <a:endParaRPr sz="1200"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gridSpan="2">
                  <a:txBody>
                    <a:bodyPr/>
                    <a:lstStyle/>
                    <a:p>
                      <a:pPr marL="0" marR="0" lvl="0" indent="0" algn="ctr" rtl="0">
                        <a:lnSpc>
                          <a:spcPct val="100000"/>
                        </a:lnSpc>
                        <a:spcBef>
                          <a:spcPts val="0"/>
                        </a:spcBef>
                        <a:spcAft>
                          <a:spcPts val="0"/>
                        </a:spcAft>
                        <a:buNone/>
                      </a:pPr>
                      <a:r>
                        <a:rPr lang="en" sz="1200" b="1">
                          <a:solidFill>
                            <a:schemeClr val="lt1"/>
                          </a:solidFill>
                          <a:latin typeface="Syne"/>
                          <a:ea typeface="Syne"/>
                          <a:cs typeface="Syne"/>
                          <a:sym typeface="Syne"/>
                        </a:rPr>
                        <a:t>Quantitative Measure</a:t>
                      </a:r>
                      <a:endParaRPr sz="1200"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extLst>
                  <a:ext uri="{0D108BD9-81ED-4DB2-BD59-A6C34878D82A}">
                    <a16:rowId xmlns:a16="http://schemas.microsoft.com/office/drawing/2014/main" val="10000"/>
                  </a:ext>
                </a:extLst>
              </a:tr>
              <a:tr h="366150">
                <a:tc>
                  <a:txBody>
                    <a:bodyPr/>
                    <a:lstStyle/>
                    <a:p>
                      <a:pPr marL="0" lvl="0" indent="0" algn="l" rtl="0">
                        <a:spcBef>
                          <a:spcPts val="0"/>
                        </a:spcBef>
                        <a:spcAft>
                          <a:spcPts val="0"/>
                        </a:spcAft>
                        <a:buNone/>
                      </a:pPr>
                      <a:r>
                        <a:rPr lang="en" sz="1200">
                          <a:solidFill>
                            <a:schemeClr val="dk2"/>
                          </a:solidFill>
                          <a:latin typeface="Syne SemiBold"/>
                          <a:ea typeface="Syne SemiBold"/>
                          <a:cs typeface="Syne SemiBold"/>
                          <a:sym typeface="Syne SemiBold"/>
                        </a:rPr>
                        <a:t>Manual Vent Control</a:t>
                      </a:r>
                      <a:endParaRPr sz="1200"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just" rtl="0">
                        <a:spcBef>
                          <a:spcPts val="0"/>
                        </a:spcBef>
                        <a:spcAft>
                          <a:spcPts val="0"/>
                        </a:spcAft>
                        <a:buNone/>
                      </a:pPr>
                      <a:r>
                        <a:rPr lang="en" sz="1100">
                          <a:solidFill>
                            <a:schemeClr val="dk2"/>
                          </a:solidFill>
                          <a:latin typeface="Syne"/>
                          <a:ea typeface="Syne"/>
                          <a:cs typeface="Syne"/>
                          <a:sym typeface="Syne"/>
                        </a:rPr>
                        <a:t>Vent can be in 1 of 2 positions, open or closed, from manual user input</a:t>
                      </a:r>
                      <a:endParaRPr sz="1100"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extLst>
                  <a:ext uri="{0D108BD9-81ED-4DB2-BD59-A6C34878D82A}">
                    <a16:rowId xmlns:a16="http://schemas.microsoft.com/office/drawing/2014/main" val="10001"/>
                  </a:ext>
                </a:extLst>
              </a:tr>
              <a:tr h="495250">
                <a:tc>
                  <a:txBody>
                    <a:bodyPr/>
                    <a:lstStyle/>
                    <a:p>
                      <a:pPr marL="0" lvl="0" indent="0" algn="l" rtl="0">
                        <a:spcBef>
                          <a:spcPts val="0"/>
                        </a:spcBef>
                        <a:spcAft>
                          <a:spcPts val="0"/>
                        </a:spcAft>
                        <a:buNone/>
                      </a:pPr>
                      <a:r>
                        <a:rPr lang="en" sz="1200">
                          <a:solidFill>
                            <a:schemeClr val="dk2"/>
                          </a:solidFill>
                          <a:highlight>
                            <a:srgbClr val="00C3B1"/>
                          </a:highlight>
                          <a:latin typeface="Syne SemiBold"/>
                          <a:ea typeface="Syne SemiBold"/>
                          <a:cs typeface="Syne SemiBold"/>
                          <a:sym typeface="Syne SemiBold"/>
                        </a:rPr>
                        <a:t>Autonomous Vent Control</a:t>
                      </a:r>
                      <a:endParaRPr sz="1200" dirty="0">
                        <a:solidFill>
                          <a:schemeClr val="dk2"/>
                        </a:solidFill>
                        <a:highlight>
                          <a:srgbClr val="00C3B1"/>
                        </a:highlight>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gridSpan="2">
                  <a:txBody>
                    <a:bodyPr/>
                    <a:lstStyle/>
                    <a:p>
                      <a:pPr marL="0" lvl="0" indent="0" algn="just" rtl="0">
                        <a:spcBef>
                          <a:spcPts val="0"/>
                        </a:spcBef>
                        <a:spcAft>
                          <a:spcPts val="0"/>
                        </a:spcAft>
                        <a:buNone/>
                      </a:pPr>
                      <a:r>
                        <a:rPr lang="en" sz="1100">
                          <a:solidFill>
                            <a:schemeClr val="dk2"/>
                          </a:solidFill>
                          <a:latin typeface="Syne"/>
                          <a:ea typeface="Syne"/>
                          <a:cs typeface="Syne"/>
                          <a:sym typeface="Syne"/>
                        </a:rPr>
                        <a:t>If the temperature variation is ±2°F from the desired temperature set by the user then the vent should open or close depending on whether it is above or below the desired temperature.</a:t>
                      </a:r>
                      <a:endParaRPr sz="1100"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extLst>
                  <a:ext uri="{0D108BD9-81ED-4DB2-BD59-A6C34878D82A}">
                    <a16:rowId xmlns:a16="http://schemas.microsoft.com/office/drawing/2014/main" val="10002"/>
                  </a:ext>
                </a:extLst>
              </a:tr>
              <a:tr h="495250">
                <a:tc>
                  <a:txBody>
                    <a:bodyPr/>
                    <a:lstStyle/>
                    <a:p>
                      <a:pPr marL="0" lvl="0" indent="0" algn="l" rtl="0">
                        <a:spcBef>
                          <a:spcPts val="0"/>
                        </a:spcBef>
                        <a:spcAft>
                          <a:spcPts val="0"/>
                        </a:spcAft>
                        <a:buNone/>
                      </a:pPr>
                      <a:r>
                        <a:rPr lang="en" sz="1200">
                          <a:solidFill>
                            <a:schemeClr val="dk2"/>
                          </a:solidFill>
                          <a:latin typeface="Syne SemiBold"/>
                          <a:ea typeface="Syne SemiBold"/>
                          <a:cs typeface="Syne SemiBold"/>
                          <a:sym typeface="Syne SemiBold"/>
                        </a:rPr>
                        <a:t>Sensor Accuracy</a:t>
                      </a:r>
                      <a:endParaRPr sz="1200"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just" rtl="0">
                        <a:spcBef>
                          <a:spcPts val="0"/>
                        </a:spcBef>
                        <a:spcAft>
                          <a:spcPts val="0"/>
                        </a:spcAft>
                        <a:buNone/>
                      </a:pPr>
                      <a:r>
                        <a:rPr lang="en" sz="1100">
                          <a:solidFill>
                            <a:schemeClr val="dk2"/>
                          </a:solidFill>
                          <a:latin typeface="Syne"/>
                          <a:ea typeface="Syne"/>
                          <a:cs typeface="Syne"/>
                          <a:sym typeface="Syne"/>
                        </a:rPr>
                        <a:t>Temperature reading should be accurate to ±1°F and CO</a:t>
                      </a:r>
                      <a:r>
                        <a:rPr lang="en" sz="1100" baseline="-25000">
                          <a:solidFill>
                            <a:schemeClr val="dk2"/>
                          </a:solidFill>
                          <a:latin typeface="Syne"/>
                          <a:ea typeface="Syne"/>
                          <a:cs typeface="Syne"/>
                          <a:sym typeface="Syne"/>
                        </a:rPr>
                        <a:t>2</a:t>
                      </a:r>
                      <a:r>
                        <a:rPr lang="en" sz="1100">
                          <a:solidFill>
                            <a:schemeClr val="dk2"/>
                          </a:solidFill>
                          <a:latin typeface="Syne"/>
                          <a:ea typeface="Syne"/>
                          <a:cs typeface="Syne"/>
                          <a:sym typeface="Syne"/>
                        </a:rPr>
                        <a:t> reading should be accurate to ±50 ppm</a:t>
                      </a:r>
                      <a:endParaRPr sz="1100"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extLst>
                  <a:ext uri="{0D108BD9-81ED-4DB2-BD59-A6C34878D82A}">
                    <a16:rowId xmlns:a16="http://schemas.microsoft.com/office/drawing/2014/main" val="10003"/>
                  </a:ext>
                </a:extLst>
              </a:tr>
              <a:tr h="495250">
                <a:tc>
                  <a:txBody>
                    <a:bodyPr/>
                    <a:lstStyle/>
                    <a:p>
                      <a:pPr marL="0" lvl="0" indent="0" algn="l" rtl="0">
                        <a:spcBef>
                          <a:spcPts val="0"/>
                        </a:spcBef>
                        <a:spcAft>
                          <a:spcPts val="0"/>
                        </a:spcAft>
                        <a:buNone/>
                      </a:pPr>
                      <a:r>
                        <a:rPr lang="en" sz="1200">
                          <a:solidFill>
                            <a:schemeClr val="dk2"/>
                          </a:solidFill>
                          <a:latin typeface="Syne SemiBold"/>
                          <a:ea typeface="Syne SemiBold"/>
                          <a:cs typeface="Syne SemiBold"/>
                          <a:sym typeface="Syne SemiBold"/>
                        </a:rPr>
                        <a:t>Sensor Operating Range</a:t>
                      </a:r>
                      <a:endParaRPr sz="1200"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just" rtl="0">
                        <a:spcBef>
                          <a:spcPts val="0"/>
                        </a:spcBef>
                        <a:spcAft>
                          <a:spcPts val="0"/>
                        </a:spcAft>
                        <a:buNone/>
                      </a:pPr>
                      <a:r>
                        <a:rPr lang="en" sz="1100">
                          <a:solidFill>
                            <a:schemeClr val="dk2"/>
                          </a:solidFill>
                          <a:latin typeface="Syne"/>
                          <a:ea typeface="Syne"/>
                          <a:cs typeface="Syne"/>
                          <a:sym typeface="Syne"/>
                        </a:rPr>
                        <a:t>Temperature sensor operation range should be from -40 to 176 °F, whereas the CO</a:t>
                      </a:r>
                      <a:r>
                        <a:rPr lang="en" sz="1100" baseline="-25000">
                          <a:solidFill>
                            <a:schemeClr val="dk2"/>
                          </a:solidFill>
                          <a:latin typeface="Syne"/>
                          <a:ea typeface="Syne"/>
                          <a:cs typeface="Syne"/>
                          <a:sym typeface="Syne"/>
                        </a:rPr>
                        <a:t>2</a:t>
                      </a:r>
                      <a:r>
                        <a:rPr lang="en" sz="1100">
                          <a:solidFill>
                            <a:schemeClr val="dk2"/>
                          </a:solidFill>
                          <a:latin typeface="Syne"/>
                          <a:ea typeface="Syne"/>
                          <a:cs typeface="Syne"/>
                          <a:sym typeface="Syne"/>
                        </a:rPr>
                        <a:t> sensor operation range should be from 0 ppm to 5000 ppm </a:t>
                      </a:r>
                      <a:endParaRPr sz="1100"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extLst>
                  <a:ext uri="{0D108BD9-81ED-4DB2-BD59-A6C34878D82A}">
                    <a16:rowId xmlns:a16="http://schemas.microsoft.com/office/drawing/2014/main" val="10004"/>
                  </a:ext>
                </a:extLst>
              </a:tr>
              <a:tr h="366150">
                <a:tc>
                  <a:txBody>
                    <a:bodyPr/>
                    <a:lstStyle/>
                    <a:p>
                      <a:pPr marL="0" lvl="0" indent="0" algn="l" rtl="0">
                        <a:spcBef>
                          <a:spcPts val="0"/>
                        </a:spcBef>
                        <a:spcAft>
                          <a:spcPts val="0"/>
                        </a:spcAft>
                        <a:buNone/>
                      </a:pPr>
                      <a:r>
                        <a:rPr lang="en" sz="1200">
                          <a:solidFill>
                            <a:schemeClr val="dk2"/>
                          </a:solidFill>
                          <a:highlight>
                            <a:srgbClr val="00C3B1"/>
                          </a:highlight>
                          <a:latin typeface="Syne SemiBold"/>
                          <a:ea typeface="Syne SemiBold"/>
                          <a:cs typeface="Syne SemiBold"/>
                          <a:sym typeface="Syne SemiBold"/>
                        </a:rPr>
                        <a:t>Battery Life</a:t>
                      </a:r>
                      <a:endParaRPr sz="1200" dirty="0">
                        <a:solidFill>
                          <a:schemeClr val="dk2"/>
                        </a:solidFill>
                        <a:highlight>
                          <a:srgbClr val="00C3B1"/>
                        </a:highlight>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gridSpan="2">
                  <a:txBody>
                    <a:bodyPr/>
                    <a:lstStyle/>
                    <a:p>
                      <a:pPr marL="0" lvl="0" indent="0" algn="just" rtl="0">
                        <a:spcBef>
                          <a:spcPts val="0"/>
                        </a:spcBef>
                        <a:spcAft>
                          <a:spcPts val="0"/>
                        </a:spcAft>
                        <a:buNone/>
                      </a:pPr>
                      <a:r>
                        <a:rPr lang="en" sz="1100">
                          <a:solidFill>
                            <a:schemeClr val="dk2"/>
                          </a:solidFill>
                          <a:latin typeface="Syne"/>
                          <a:ea typeface="Syne"/>
                          <a:cs typeface="Syne"/>
                          <a:sym typeface="Syne"/>
                        </a:rPr>
                        <a:t>Minimum duration of 6 months before needing replacement</a:t>
                      </a:r>
                      <a:endParaRPr sz="1100"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extLst>
                  <a:ext uri="{0D108BD9-81ED-4DB2-BD59-A6C34878D82A}">
                    <a16:rowId xmlns:a16="http://schemas.microsoft.com/office/drawing/2014/main" val="10005"/>
                  </a:ext>
                </a:extLst>
              </a:tr>
              <a:tr h="366150">
                <a:tc>
                  <a:txBody>
                    <a:bodyPr/>
                    <a:lstStyle/>
                    <a:p>
                      <a:pPr marL="0" lvl="0" indent="0" algn="l" rtl="0">
                        <a:spcBef>
                          <a:spcPts val="0"/>
                        </a:spcBef>
                        <a:spcAft>
                          <a:spcPts val="0"/>
                        </a:spcAft>
                        <a:buNone/>
                      </a:pPr>
                      <a:r>
                        <a:rPr lang="en" sz="1200">
                          <a:solidFill>
                            <a:schemeClr val="dk2"/>
                          </a:solidFill>
                          <a:latin typeface="Syne SemiBold"/>
                          <a:ea typeface="Syne SemiBold"/>
                          <a:cs typeface="Syne SemiBold"/>
                          <a:sym typeface="Syne SemiBold"/>
                        </a:rPr>
                        <a:t>Bluetooth Range</a:t>
                      </a:r>
                      <a:endParaRPr sz="1200"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just" rtl="0">
                        <a:spcBef>
                          <a:spcPts val="0"/>
                        </a:spcBef>
                        <a:spcAft>
                          <a:spcPts val="0"/>
                        </a:spcAft>
                        <a:buNone/>
                      </a:pPr>
                      <a:r>
                        <a:rPr lang="en" sz="1100">
                          <a:solidFill>
                            <a:schemeClr val="dk2"/>
                          </a:solidFill>
                          <a:latin typeface="Syne"/>
                          <a:ea typeface="Syne"/>
                          <a:cs typeface="Syne"/>
                          <a:sym typeface="Syne"/>
                        </a:rPr>
                        <a:t>Bluetooth communication should work up to a 10-meter range</a:t>
                      </a:r>
                      <a:endParaRPr sz="1100"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extLst>
                  <a:ext uri="{0D108BD9-81ED-4DB2-BD59-A6C34878D82A}">
                    <a16:rowId xmlns:a16="http://schemas.microsoft.com/office/drawing/2014/main" val="10006"/>
                  </a:ext>
                </a:extLst>
              </a:tr>
              <a:tr h="366150">
                <a:tc>
                  <a:txBody>
                    <a:bodyPr/>
                    <a:lstStyle/>
                    <a:p>
                      <a:pPr marL="0" lvl="0" indent="0" algn="l" rtl="0">
                        <a:spcBef>
                          <a:spcPts val="0"/>
                        </a:spcBef>
                        <a:spcAft>
                          <a:spcPts val="0"/>
                        </a:spcAft>
                        <a:buNone/>
                      </a:pPr>
                      <a:r>
                        <a:rPr lang="en" sz="1200">
                          <a:solidFill>
                            <a:schemeClr val="dk2"/>
                          </a:solidFill>
                          <a:latin typeface="Syne SemiBold"/>
                          <a:ea typeface="Syne SemiBold"/>
                          <a:cs typeface="Syne SemiBold"/>
                          <a:sym typeface="Syne SemiBold"/>
                        </a:rPr>
                        <a:t>Dimensions</a:t>
                      </a:r>
                      <a:endParaRPr sz="1200"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just" rtl="0">
                        <a:spcBef>
                          <a:spcPts val="0"/>
                        </a:spcBef>
                        <a:spcAft>
                          <a:spcPts val="0"/>
                        </a:spcAft>
                        <a:buNone/>
                      </a:pPr>
                      <a:r>
                        <a:rPr lang="en" sz="1100">
                          <a:solidFill>
                            <a:schemeClr val="dk2"/>
                          </a:solidFill>
                          <a:latin typeface="Syne"/>
                          <a:ea typeface="Syne"/>
                          <a:cs typeface="Syne"/>
                          <a:sym typeface="Syne"/>
                        </a:rPr>
                        <a:t>12 x 6 inches</a:t>
                      </a:r>
                      <a:endParaRPr sz="1100"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extLst>
                  <a:ext uri="{0D108BD9-81ED-4DB2-BD59-A6C34878D82A}">
                    <a16:rowId xmlns:a16="http://schemas.microsoft.com/office/drawing/2014/main" val="10007"/>
                  </a:ext>
                </a:extLst>
              </a:tr>
              <a:tr h="655475">
                <a:tc>
                  <a:txBody>
                    <a:bodyPr/>
                    <a:lstStyle/>
                    <a:p>
                      <a:pPr marL="0" lvl="0" indent="0" algn="l" rtl="0">
                        <a:spcBef>
                          <a:spcPts val="0"/>
                        </a:spcBef>
                        <a:spcAft>
                          <a:spcPts val="0"/>
                        </a:spcAft>
                        <a:buNone/>
                      </a:pPr>
                      <a:r>
                        <a:rPr lang="en" sz="1200">
                          <a:solidFill>
                            <a:schemeClr val="dk2"/>
                          </a:solidFill>
                          <a:highlight>
                            <a:srgbClr val="00C3B1"/>
                          </a:highlight>
                          <a:latin typeface="Syne SemiBold"/>
                          <a:ea typeface="Syne SemiBold"/>
                          <a:cs typeface="Syne SemiBold"/>
                          <a:sym typeface="Syne SemiBold"/>
                        </a:rPr>
                        <a:t>Audio Alarm System</a:t>
                      </a:r>
                      <a:endParaRPr sz="1200" dirty="0">
                        <a:solidFill>
                          <a:schemeClr val="dk2"/>
                        </a:solidFill>
                        <a:highlight>
                          <a:srgbClr val="00C3B1"/>
                        </a:highlight>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gridSpan="2">
                  <a:txBody>
                    <a:bodyPr/>
                    <a:lstStyle/>
                    <a:p>
                      <a:pPr marL="0" lvl="0" indent="0" algn="just" rtl="0">
                        <a:spcBef>
                          <a:spcPts val="0"/>
                        </a:spcBef>
                        <a:spcAft>
                          <a:spcPts val="0"/>
                        </a:spcAft>
                        <a:buNone/>
                      </a:pPr>
                      <a:r>
                        <a:rPr lang="en" sz="1100">
                          <a:solidFill>
                            <a:schemeClr val="dk2"/>
                          </a:solidFill>
                          <a:latin typeface="Syne"/>
                          <a:ea typeface="Syne"/>
                          <a:cs typeface="Syne"/>
                          <a:sym typeface="Syne"/>
                        </a:rPr>
                        <a:t>Alarm sounds when CO</a:t>
                      </a:r>
                      <a:r>
                        <a:rPr lang="en" sz="1100" baseline="-25000">
                          <a:solidFill>
                            <a:schemeClr val="dk2"/>
                          </a:solidFill>
                          <a:latin typeface="Syne"/>
                          <a:ea typeface="Syne"/>
                          <a:cs typeface="Syne"/>
                          <a:sym typeface="Syne"/>
                        </a:rPr>
                        <a:t>2</a:t>
                      </a:r>
                      <a:r>
                        <a:rPr lang="en" sz="1100">
                          <a:solidFill>
                            <a:schemeClr val="dk2"/>
                          </a:solidFill>
                          <a:latin typeface="Syne"/>
                          <a:ea typeface="Syne"/>
                          <a:cs typeface="Syne"/>
                          <a:sym typeface="Syne"/>
                        </a:rPr>
                        <a:t> exceeds 4500 ppm and also when the battery of the vent control unit is below 10% capacity it will sound intermittently at a lower pitch and volume. There should be only a ≤10% chance of a false alarm occurring.</a:t>
                      </a:r>
                      <a:endParaRPr sz="1100"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extLst>
                  <a:ext uri="{0D108BD9-81ED-4DB2-BD59-A6C34878D82A}">
                    <a16:rowId xmlns:a16="http://schemas.microsoft.com/office/drawing/2014/main" val="10008"/>
                  </a:ext>
                </a:extLst>
              </a:tr>
              <a:tr h="375150">
                <a:tc>
                  <a:txBody>
                    <a:bodyPr/>
                    <a:lstStyle/>
                    <a:p>
                      <a:pPr marL="0" lvl="0" indent="0" algn="l" rtl="0">
                        <a:spcBef>
                          <a:spcPts val="0"/>
                        </a:spcBef>
                        <a:spcAft>
                          <a:spcPts val="0"/>
                        </a:spcAft>
                        <a:buNone/>
                      </a:pPr>
                      <a:r>
                        <a:rPr lang="en" sz="1200">
                          <a:solidFill>
                            <a:schemeClr val="dk2"/>
                          </a:solidFill>
                          <a:latin typeface="Syne SemiBold"/>
                          <a:ea typeface="Syne SemiBold"/>
                          <a:cs typeface="Syne SemiBold"/>
                          <a:sym typeface="Syne SemiBold"/>
                        </a:rPr>
                        <a:t>Vent Actuation System</a:t>
                      </a:r>
                      <a:endParaRPr sz="1200"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just" rtl="0">
                        <a:spcBef>
                          <a:spcPts val="0"/>
                        </a:spcBef>
                        <a:spcAft>
                          <a:spcPts val="0"/>
                        </a:spcAft>
                        <a:buNone/>
                      </a:pPr>
                      <a:r>
                        <a:rPr lang="en" sz="1100">
                          <a:solidFill>
                            <a:schemeClr val="dk2"/>
                          </a:solidFill>
                          <a:latin typeface="Syne"/>
                          <a:ea typeface="Syne"/>
                          <a:cs typeface="Syne"/>
                          <a:sym typeface="Syne"/>
                        </a:rPr>
                        <a:t>Vent will be able to fully open or close within 5 seconds</a:t>
                      </a:r>
                      <a:endParaRPr sz="1100"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extLst>
                  <a:ext uri="{0D108BD9-81ED-4DB2-BD59-A6C34878D82A}">
                    <a16:rowId xmlns:a16="http://schemas.microsoft.com/office/drawing/2014/main" val="10009"/>
                  </a:ext>
                </a:extLst>
              </a:tr>
            </a:tbl>
          </a:graphicData>
        </a:graphic>
      </p:graphicFrame>
      <p:sp>
        <p:nvSpPr>
          <p:cNvPr id="433" name="Google Shape;433;p4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chemeClr val="lt1"/>
                </a:solidFill>
              </a:rPr>
              <a:t>10</a:t>
            </a:fld>
            <a:endParaRPr dirty="0">
              <a:solidFill>
                <a:schemeClr val="lt1"/>
              </a:solidFill>
            </a:endParaRPr>
          </a:p>
        </p:txBody>
      </p:sp>
      <p:pic>
        <p:nvPicPr>
          <p:cNvPr id="8" name="Audio 7">
            <a:hlinkClick r:id="" action="ppaction://media"/>
            <a:extLst>
              <a:ext uri="{FF2B5EF4-FFF2-40B4-BE49-F238E27FC236}">
                <a16:creationId xmlns:a16="http://schemas.microsoft.com/office/drawing/2014/main" id="{9D94F57C-7C4F-E6A8-E7EA-B8D194DA1CA9}"/>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53250"/>
    </mc:Choice>
    <mc:Fallback xmlns="">
      <p:transition spd="slow" advTm="532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45"/>
          <p:cNvSpPr/>
          <p:nvPr/>
        </p:nvSpPr>
        <p:spPr>
          <a:xfrm>
            <a:off x="1020206" y="1932275"/>
            <a:ext cx="5107800" cy="13128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9" name="Google Shape;439;p45"/>
          <p:cNvSpPr txBox="1">
            <a:spLocks noGrp="1"/>
          </p:cNvSpPr>
          <p:nvPr>
            <p:ph type="title"/>
          </p:nvPr>
        </p:nvSpPr>
        <p:spPr>
          <a:xfrm>
            <a:off x="1020206" y="1932275"/>
            <a:ext cx="5107800" cy="1312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a:t>Hardware Selection</a:t>
            </a:r>
            <a:endParaRPr dirty="0"/>
          </a:p>
        </p:txBody>
      </p:sp>
      <p:sp>
        <p:nvSpPr>
          <p:cNvPr id="440" name="Google Shape;440;p45"/>
          <p:cNvSpPr txBox="1">
            <a:spLocks noGrp="1"/>
          </p:cNvSpPr>
          <p:nvPr>
            <p:ph type="title" idx="2"/>
          </p:nvPr>
        </p:nvSpPr>
        <p:spPr>
          <a:xfrm>
            <a:off x="6004594" y="1530150"/>
            <a:ext cx="2121000" cy="1963500"/>
          </a:xfrm>
          <a:prstGeom prst="rect">
            <a:avLst/>
          </a:prstGeom>
        </p:spPr>
        <p:txBody>
          <a:bodyPr spcFirstLastPara="1" wrap="square" lIns="0" tIns="0" rIns="0" bIns="0" anchor="b" anchorCtr="0">
            <a:noAutofit/>
          </a:bodyPr>
          <a:lstStyle/>
          <a:p>
            <a:pPr marL="0" lvl="0" indent="0" algn="r" rtl="0">
              <a:spcBef>
                <a:spcPts val="0"/>
              </a:spcBef>
              <a:spcAft>
                <a:spcPts val="0"/>
              </a:spcAft>
              <a:buNone/>
            </a:pPr>
            <a:r>
              <a:rPr lang="en"/>
              <a:t>04</a:t>
            </a:r>
            <a:endParaRPr dirty="0"/>
          </a:p>
        </p:txBody>
      </p:sp>
      <p:sp>
        <p:nvSpPr>
          <p:cNvPr id="441" name="Google Shape;441;p4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11</a:t>
            </a:fld>
            <a:endParaRPr dirty="0"/>
          </a:p>
        </p:txBody>
      </p:sp>
      <p:pic>
        <p:nvPicPr>
          <p:cNvPr id="16" name="Audio 15">
            <a:hlinkClick r:id="" action="ppaction://media"/>
            <a:extLst>
              <a:ext uri="{FF2B5EF4-FFF2-40B4-BE49-F238E27FC236}">
                <a16:creationId xmlns:a16="http://schemas.microsoft.com/office/drawing/2014/main" id="{FD3F2966-D87F-3078-07F8-92BC4119D038}"/>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2355"/>
    </mc:Choice>
    <mc:Fallback xmlns="">
      <p:transition spd="slow" advTm="23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46"/>
          <p:cNvSpPr txBox="1">
            <a:spLocks noGrp="1"/>
          </p:cNvSpPr>
          <p:nvPr>
            <p:ph type="title" idx="4294967295"/>
          </p:nvPr>
        </p:nvSpPr>
        <p:spPr>
          <a:xfrm>
            <a:off x="1941900" y="389525"/>
            <a:ext cx="5260200" cy="4317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a:t>MCU Selection </a:t>
            </a:r>
            <a:endParaRPr dirty="0"/>
          </a:p>
        </p:txBody>
      </p:sp>
      <p:pic>
        <p:nvPicPr>
          <p:cNvPr id="447" name="Google Shape;447;p46"/>
          <p:cNvPicPr preferRelativeResize="0"/>
          <p:nvPr/>
        </p:nvPicPr>
        <p:blipFill rotWithShape="1">
          <a:blip r:embed="rId5">
            <a:alphaModFix/>
          </a:blip>
          <a:srcRect t="4009" b="4019"/>
          <a:stretch/>
        </p:blipFill>
        <p:spPr>
          <a:xfrm>
            <a:off x="8169472" y="0"/>
            <a:ext cx="936000" cy="885900"/>
          </a:xfrm>
          <a:prstGeom prst="flowChartAlternateProcess">
            <a:avLst/>
          </a:prstGeom>
          <a:noFill/>
          <a:ln>
            <a:noFill/>
          </a:ln>
        </p:spPr>
      </p:pic>
      <p:graphicFrame>
        <p:nvGraphicFramePr>
          <p:cNvPr id="448" name="Google Shape;448;p46"/>
          <p:cNvGraphicFramePr/>
          <p:nvPr/>
        </p:nvGraphicFramePr>
        <p:xfrm>
          <a:off x="215400" y="1110638"/>
          <a:ext cx="8713175" cy="3452580"/>
        </p:xfrm>
        <a:graphic>
          <a:graphicData uri="http://schemas.openxmlformats.org/drawingml/2006/table">
            <a:tbl>
              <a:tblPr>
                <a:noFill/>
                <a:tableStyleId>{5ED303A0-EA4B-46B2-983A-6153FCA4589D}</a:tableStyleId>
              </a:tblPr>
              <a:tblGrid>
                <a:gridCol w="1663400">
                  <a:extLst>
                    <a:ext uri="{9D8B030D-6E8A-4147-A177-3AD203B41FA5}">
                      <a16:colId xmlns:a16="http://schemas.microsoft.com/office/drawing/2014/main" val="20000"/>
                    </a:ext>
                  </a:extLst>
                </a:gridCol>
                <a:gridCol w="722550">
                  <a:extLst>
                    <a:ext uri="{9D8B030D-6E8A-4147-A177-3AD203B41FA5}">
                      <a16:colId xmlns:a16="http://schemas.microsoft.com/office/drawing/2014/main" val="20001"/>
                    </a:ext>
                  </a:extLst>
                </a:gridCol>
                <a:gridCol w="1192975">
                  <a:extLst>
                    <a:ext uri="{9D8B030D-6E8A-4147-A177-3AD203B41FA5}">
                      <a16:colId xmlns:a16="http://schemas.microsoft.com/office/drawing/2014/main" val="20002"/>
                    </a:ext>
                  </a:extLst>
                </a:gridCol>
                <a:gridCol w="1192975">
                  <a:extLst>
                    <a:ext uri="{9D8B030D-6E8A-4147-A177-3AD203B41FA5}">
                      <a16:colId xmlns:a16="http://schemas.microsoft.com/office/drawing/2014/main" val="20003"/>
                    </a:ext>
                  </a:extLst>
                </a:gridCol>
                <a:gridCol w="382850">
                  <a:extLst>
                    <a:ext uri="{9D8B030D-6E8A-4147-A177-3AD203B41FA5}">
                      <a16:colId xmlns:a16="http://schemas.microsoft.com/office/drawing/2014/main" val="20004"/>
                    </a:ext>
                  </a:extLst>
                </a:gridCol>
                <a:gridCol w="2003100">
                  <a:extLst>
                    <a:ext uri="{9D8B030D-6E8A-4147-A177-3AD203B41FA5}">
                      <a16:colId xmlns:a16="http://schemas.microsoft.com/office/drawing/2014/main" val="20005"/>
                    </a:ext>
                  </a:extLst>
                </a:gridCol>
                <a:gridCol w="1555325">
                  <a:extLst>
                    <a:ext uri="{9D8B030D-6E8A-4147-A177-3AD203B41FA5}">
                      <a16:colId xmlns:a16="http://schemas.microsoft.com/office/drawing/2014/main" val="20006"/>
                    </a:ext>
                  </a:extLst>
                </a:gridCol>
              </a:tblGrid>
              <a:tr h="578925">
                <a:tc>
                  <a:txBody>
                    <a:bodyPr/>
                    <a:lstStyle/>
                    <a:p>
                      <a:pPr marL="0" marR="0" lvl="0" indent="0" algn="ctr" rtl="0">
                        <a:lnSpc>
                          <a:spcPct val="100000"/>
                        </a:lnSpc>
                        <a:spcBef>
                          <a:spcPts val="0"/>
                        </a:spcBef>
                        <a:spcAft>
                          <a:spcPts val="0"/>
                        </a:spcAft>
                        <a:buNone/>
                      </a:pPr>
                      <a:endParaRPr sz="1200" b="1" dirty="0">
                        <a:solidFill>
                          <a:schemeClr val="dk2"/>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gridSpan="2">
                  <a:txBody>
                    <a:bodyPr/>
                    <a:lstStyle/>
                    <a:p>
                      <a:pPr marL="0" marR="0" lvl="0" indent="0" algn="ctr" rtl="0">
                        <a:lnSpc>
                          <a:spcPct val="100000"/>
                        </a:lnSpc>
                        <a:spcBef>
                          <a:spcPts val="0"/>
                        </a:spcBef>
                        <a:spcAft>
                          <a:spcPts val="0"/>
                        </a:spcAft>
                        <a:buNone/>
                      </a:pPr>
                      <a:r>
                        <a:rPr lang="en" sz="1200" b="1" dirty="0">
                          <a:solidFill>
                            <a:schemeClr val="dk2"/>
                          </a:solidFill>
                          <a:highlight>
                            <a:srgbClr val="00C3B1"/>
                          </a:highlight>
                          <a:latin typeface="Syne"/>
                          <a:ea typeface="Syne"/>
                          <a:cs typeface="Syne"/>
                          <a:sym typeface="Syne"/>
                        </a:rPr>
                        <a:t>ESP32</a:t>
                      </a:r>
                      <a:endParaRPr sz="1200" b="1" dirty="0">
                        <a:solidFill>
                          <a:schemeClr val="dk2"/>
                        </a:solidFill>
                        <a:highlight>
                          <a:srgbClr val="00C3B1"/>
                        </a:highlight>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tc gridSpan="2">
                  <a:txBody>
                    <a:bodyPr/>
                    <a:lstStyle/>
                    <a:p>
                      <a:pPr marL="0" marR="0" lvl="0" indent="0" algn="ctr" rtl="0">
                        <a:lnSpc>
                          <a:spcPct val="100000"/>
                        </a:lnSpc>
                        <a:spcBef>
                          <a:spcPts val="0"/>
                        </a:spcBef>
                        <a:spcAft>
                          <a:spcPts val="0"/>
                        </a:spcAft>
                        <a:buNone/>
                      </a:pPr>
                      <a:r>
                        <a:rPr lang="en" sz="1200" b="1">
                          <a:solidFill>
                            <a:schemeClr val="dk2"/>
                          </a:solidFill>
                          <a:highlight>
                            <a:srgbClr val="00C3B1"/>
                          </a:highlight>
                          <a:latin typeface="Syne"/>
                          <a:ea typeface="Syne"/>
                          <a:cs typeface="Syne"/>
                          <a:sym typeface="Syne"/>
                        </a:rPr>
                        <a:t>nRF52832</a:t>
                      </a:r>
                      <a:endParaRPr sz="1200" b="1" dirty="0">
                        <a:solidFill>
                          <a:schemeClr val="dk2"/>
                        </a:solidFill>
                        <a:highlight>
                          <a:srgbClr val="00C3B1"/>
                        </a:highlight>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tc>
                  <a:txBody>
                    <a:bodyPr/>
                    <a:lstStyle/>
                    <a:p>
                      <a:pPr marL="0" marR="0" lvl="0" indent="0" algn="ctr" rtl="0">
                        <a:lnSpc>
                          <a:spcPct val="100000"/>
                        </a:lnSpc>
                        <a:spcBef>
                          <a:spcPts val="0"/>
                        </a:spcBef>
                        <a:spcAft>
                          <a:spcPts val="0"/>
                        </a:spcAft>
                        <a:buNone/>
                      </a:pPr>
                      <a:r>
                        <a:rPr lang="en" sz="1200" b="1">
                          <a:solidFill>
                            <a:schemeClr val="lt1"/>
                          </a:solidFill>
                          <a:latin typeface="Syne"/>
                          <a:ea typeface="Syne"/>
                          <a:cs typeface="Syne"/>
                          <a:sym typeface="Syne"/>
                        </a:rPr>
                        <a:t>STM32WB09ke</a:t>
                      </a:r>
                      <a:endParaRPr sz="1200"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None/>
                      </a:pPr>
                      <a:r>
                        <a:rPr lang="en" sz="1200" b="1">
                          <a:solidFill>
                            <a:schemeClr val="lt1"/>
                          </a:solidFill>
                          <a:latin typeface="Syne"/>
                          <a:ea typeface="Syne"/>
                          <a:cs typeface="Syne"/>
                          <a:sym typeface="Syne"/>
                        </a:rPr>
                        <a:t>MSP430FR6989</a:t>
                      </a:r>
                      <a:endParaRPr sz="1200"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435375">
                <a:tc>
                  <a:txBody>
                    <a:bodyPr/>
                    <a:lstStyle/>
                    <a:p>
                      <a:pPr marL="0" lvl="0" indent="0" algn="l" rtl="0">
                        <a:spcBef>
                          <a:spcPts val="0"/>
                        </a:spcBef>
                        <a:spcAft>
                          <a:spcPts val="0"/>
                        </a:spcAft>
                        <a:buNone/>
                      </a:pPr>
                      <a:r>
                        <a:rPr lang="en">
                          <a:solidFill>
                            <a:schemeClr val="dk2"/>
                          </a:solidFill>
                          <a:highlight>
                            <a:schemeClr val="lt1"/>
                          </a:highlight>
                          <a:latin typeface="Syne SemiBold"/>
                          <a:ea typeface="Syne SemiBold"/>
                          <a:cs typeface="Syne SemiBold"/>
                          <a:sym typeface="Syne SemiBold"/>
                        </a:rPr>
                        <a:t>Current Consumption</a:t>
                      </a:r>
                      <a:endParaRPr dirty="0">
                        <a:solidFill>
                          <a:schemeClr val="dk2"/>
                        </a:solidFill>
                        <a:highlight>
                          <a:schemeClr val="lt1"/>
                        </a:highlight>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b="1">
                          <a:solidFill>
                            <a:schemeClr val="dk2"/>
                          </a:solidFill>
                          <a:latin typeface="Syne"/>
                          <a:ea typeface="Syne"/>
                          <a:cs typeface="Syne"/>
                          <a:sym typeface="Syne"/>
                        </a:rPr>
                        <a:t>100mA</a:t>
                      </a:r>
                      <a:endParaRPr b="1"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tc gridSpan="2">
                  <a:txBody>
                    <a:bodyPr/>
                    <a:lstStyle/>
                    <a:p>
                      <a:pPr marL="0" lvl="0" indent="0" algn="ctr" rtl="0">
                        <a:spcBef>
                          <a:spcPts val="0"/>
                        </a:spcBef>
                        <a:spcAft>
                          <a:spcPts val="0"/>
                        </a:spcAft>
                        <a:buNone/>
                      </a:pPr>
                      <a:r>
                        <a:rPr lang="en" b="1">
                          <a:solidFill>
                            <a:schemeClr val="dk2"/>
                          </a:solidFill>
                          <a:latin typeface="Syne"/>
                          <a:ea typeface="Syne"/>
                          <a:cs typeface="Syne"/>
                          <a:sym typeface="Syne"/>
                        </a:rPr>
                        <a:t>100uA</a:t>
                      </a:r>
                      <a:endParaRPr b="1"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tc>
                  <a:txBody>
                    <a:bodyPr/>
                    <a:lstStyle/>
                    <a:p>
                      <a:pPr marL="0" lvl="0" indent="0" algn="ctr" rtl="0">
                        <a:spcBef>
                          <a:spcPts val="0"/>
                        </a:spcBef>
                        <a:spcAft>
                          <a:spcPts val="0"/>
                        </a:spcAft>
                        <a:buNone/>
                      </a:pPr>
                      <a:r>
                        <a:rPr lang="en" b="1">
                          <a:solidFill>
                            <a:schemeClr val="dk2"/>
                          </a:solidFill>
                          <a:latin typeface="Syne"/>
                          <a:ea typeface="Syne"/>
                          <a:cs typeface="Syne"/>
                          <a:sym typeface="Syne"/>
                        </a:rPr>
                        <a:t>1.6mA</a:t>
                      </a:r>
                      <a:endParaRPr b="1"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 b="1">
                          <a:solidFill>
                            <a:schemeClr val="dk2"/>
                          </a:solidFill>
                          <a:latin typeface="Syne"/>
                          <a:ea typeface="Syne"/>
                          <a:cs typeface="Syne"/>
                          <a:sym typeface="Syne"/>
                        </a:rPr>
                        <a:t>100uA</a:t>
                      </a:r>
                      <a:endParaRPr b="1"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435375">
                <a:tc>
                  <a:txBody>
                    <a:bodyPr/>
                    <a:lstStyle/>
                    <a:p>
                      <a:pPr marL="0" lvl="0" indent="0" algn="l" rtl="0">
                        <a:spcBef>
                          <a:spcPts val="0"/>
                        </a:spcBef>
                        <a:spcAft>
                          <a:spcPts val="0"/>
                        </a:spcAft>
                        <a:buNone/>
                      </a:pPr>
                      <a:r>
                        <a:rPr lang="en">
                          <a:solidFill>
                            <a:schemeClr val="dk2"/>
                          </a:solidFill>
                          <a:highlight>
                            <a:schemeClr val="lt1"/>
                          </a:highlight>
                          <a:latin typeface="Syne SemiBold"/>
                          <a:ea typeface="Syne SemiBold"/>
                          <a:cs typeface="Syne SemiBold"/>
                          <a:sym typeface="Syne SemiBold"/>
                        </a:rPr>
                        <a:t>Operating Frequency </a:t>
                      </a:r>
                      <a:endParaRPr dirty="0">
                        <a:solidFill>
                          <a:schemeClr val="dk2"/>
                        </a:solidFill>
                        <a:highlight>
                          <a:schemeClr val="lt1"/>
                        </a:highlight>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b="1">
                          <a:solidFill>
                            <a:schemeClr val="dk2"/>
                          </a:solidFill>
                          <a:latin typeface="Syne"/>
                          <a:ea typeface="Syne"/>
                          <a:cs typeface="Syne"/>
                          <a:sym typeface="Syne"/>
                        </a:rPr>
                        <a:t>80 MHz to 240 MHz</a:t>
                      </a:r>
                      <a:endParaRPr b="1"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tc gridSpan="2">
                  <a:txBody>
                    <a:bodyPr/>
                    <a:lstStyle/>
                    <a:p>
                      <a:pPr marL="0" lvl="0" indent="0" algn="ctr" rtl="0">
                        <a:spcBef>
                          <a:spcPts val="0"/>
                        </a:spcBef>
                        <a:spcAft>
                          <a:spcPts val="0"/>
                        </a:spcAft>
                        <a:buNone/>
                      </a:pPr>
                      <a:r>
                        <a:rPr lang="en" b="1">
                          <a:solidFill>
                            <a:schemeClr val="dk2"/>
                          </a:solidFill>
                          <a:latin typeface="Syne"/>
                          <a:ea typeface="Syne"/>
                          <a:cs typeface="Syne"/>
                          <a:sym typeface="Syne"/>
                        </a:rPr>
                        <a:t>64 MHz</a:t>
                      </a:r>
                      <a:endParaRPr b="1"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tc>
                  <a:txBody>
                    <a:bodyPr/>
                    <a:lstStyle/>
                    <a:p>
                      <a:pPr marL="0" lvl="0" indent="0" algn="ctr" rtl="0">
                        <a:spcBef>
                          <a:spcPts val="0"/>
                        </a:spcBef>
                        <a:spcAft>
                          <a:spcPts val="0"/>
                        </a:spcAft>
                        <a:buNone/>
                      </a:pPr>
                      <a:r>
                        <a:rPr lang="en" b="1">
                          <a:solidFill>
                            <a:schemeClr val="dk2"/>
                          </a:solidFill>
                          <a:latin typeface="Syne"/>
                          <a:ea typeface="Syne"/>
                          <a:cs typeface="Syne"/>
                          <a:sym typeface="Syne"/>
                        </a:rPr>
                        <a:t>64 MHz</a:t>
                      </a:r>
                      <a:endParaRPr b="1"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 b="1">
                          <a:solidFill>
                            <a:schemeClr val="dk2"/>
                          </a:solidFill>
                          <a:latin typeface="Syne"/>
                          <a:ea typeface="Syne"/>
                          <a:cs typeface="Syne"/>
                          <a:sym typeface="Syne"/>
                        </a:rPr>
                        <a:t>16 MHz</a:t>
                      </a:r>
                      <a:endParaRPr b="1"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435375">
                <a:tc>
                  <a:txBody>
                    <a:bodyPr/>
                    <a:lstStyle/>
                    <a:p>
                      <a:pPr marL="0" lvl="0" indent="0" algn="l" rtl="0">
                        <a:spcBef>
                          <a:spcPts val="0"/>
                        </a:spcBef>
                        <a:spcAft>
                          <a:spcPts val="0"/>
                        </a:spcAft>
                        <a:buNone/>
                      </a:pPr>
                      <a:r>
                        <a:rPr lang="en">
                          <a:solidFill>
                            <a:schemeClr val="dk2"/>
                          </a:solidFill>
                          <a:highlight>
                            <a:schemeClr val="lt1"/>
                          </a:highlight>
                          <a:latin typeface="Syne SemiBold"/>
                          <a:ea typeface="Syne SemiBold"/>
                          <a:cs typeface="Syne SemiBold"/>
                          <a:sym typeface="Syne SemiBold"/>
                        </a:rPr>
                        <a:t>Integrated BLE</a:t>
                      </a:r>
                      <a:endParaRPr dirty="0">
                        <a:solidFill>
                          <a:schemeClr val="dk2"/>
                        </a:solidFill>
                        <a:highlight>
                          <a:schemeClr val="lt1"/>
                        </a:highlight>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b="1">
                          <a:solidFill>
                            <a:schemeClr val="dk2"/>
                          </a:solidFill>
                          <a:latin typeface="Syne"/>
                          <a:ea typeface="Syne"/>
                          <a:cs typeface="Syne"/>
                          <a:sym typeface="Syne"/>
                        </a:rPr>
                        <a:t>Yes</a:t>
                      </a:r>
                      <a:endParaRPr b="1"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tc gridSpan="2">
                  <a:txBody>
                    <a:bodyPr/>
                    <a:lstStyle/>
                    <a:p>
                      <a:pPr marL="0" lvl="0" indent="0" algn="ctr" rtl="0">
                        <a:spcBef>
                          <a:spcPts val="0"/>
                        </a:spcBef>
                        <a:spcAft>
                          <a:spcPts val="0"/>
                        </a:spcAft>
                        <a:buNone/>
                      </a:pPr>
                      <a:r>
                        <a:rPr lang="en" b="1">
                          <a:solidFill>
                            <a:schemeClr val="dk2"/>
                          </a:solidFill>
                          <a:latin typeface="Syne"/>
                          <a:ea typeface="Syne"/>
                          <a:cs typeface="Syne"/>
                          <a:sym typeface="Syne"/>
                        </a:rPr>
                        <a:t>Yes</a:t>
                      </a:r>
                      <a:endParaRPr b="1"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tc>
                  <a:txBody>
                    <a:bodyPr/>
                    <a:lstStyle/>
                    <a:p>
                      <a:pPr marL="0" lvl="0" indent="0" algn="ctr" rtl="0">
                        <a:spcBef>
                          <a:spcPts val="0"/>
                        </a:spcBef>
                        <a:spcAft>
                          <a:spcPts val="0"/>
                        </a:spcAft>
                        <a:buNone/>
                      </a:pPr>
                      <a:r>
                        <a:rPr lang="en" b="1">
                          <a:solidFill>
                            <a:schemeClr val="dk2"/>
                          </a:solidFill>
                          <a:latin typeface="Syne"/>
                          <a:ea typeface="Syne"/>
                          <a:cs typeface="Syne"/>
                          <a:sym typeface="Syne"/>
                        </a:rPr>
                        <a:t>Yes</a:t>
                      </a:r>
                      <a:endParaRPr b="1"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 b="1">
                          <a:solidFill>
                            <a:schemeClr val="dk2"/>
                          </a:solidFill>
                          <a:latin typeface="Syne"/>
                          <a:ea typeface="Syne"/>
                          <a:cs typeface="Syne"/>
                          <a:sym typeface="Syne"/>
                        </a:rPr>
                        <a:t>No</a:t>
                      </a:r>
                      <a:endParaRPr b="1"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435375">
                <a:tc>
                  <a:txBody>
                    <a:bodyPr/>
                    <a:lstStyle/>
                    <a:p>
                      <a:pPr marL="0" lvl="0" indent="0" algn="l" rtl="0">
                        <a:spcBef>
                          <a:spcPts val="0"/>
                        </a:spcBef>
                        <a:spcAft>
                          <a:spcPts val="0"/>
                        </a:spcAft>
                        <a:buNone/>
                      </a:pPr>
                      <a:r>
                        <a:rPr lang="en">
                          <a:solidFill>
                            <a:schemeClr val="dk2"/>
                          </a:solidFill>
                          <a:highlight>
                            <a:schemeClr val="lt1"/>
                          </a:highlight>
                          <a:latin typeface="Syne SemiBold"/>
                          <a:ea typeface="Syne SemiBold"/>
                          <a:cs typeface="Syne SemiBold"/>
                          <a:sym typeface="Syne SemiBold"/>
                        </a:rPr>
                        <a:t>Ease of Integration</a:t>
                      </a:r>
                      <a:endParaRPr dirty="0">
                        <a:solidFill>
                          <a:schemeClr val="dk2"/>
                        </a:solidFill>
                        <a:highlight>
                          <a:schemeClr val="lt1"/>
                        </a:highlight>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b="1">
                          <a:solidFill>
                            <a:schemeClr val="dk2"/>
                          </a:solidFill>
                          <a:latin typeface="Syne"/>
                          <a:ea typeface="Syne"/>
                          <a:cs typeface="Syne"/>
                          <a:sym typeface="Syne"/>
                        </a:rPr>
                        <a:t>High</a:t>
                      </a:r>
                      <a:endParaRPr b="1"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tc gridSpan="2">
                  <a:txBody>
                    <a:bodyPr/>
                    <a:lstStyle/>
                    <a:p>
                      <a:pPr marL="0" lvl="0" indent="0" algn="ctr" rtl="0">
                        <a:spcBef>
                          <a:spcPts val="0"/>
                        </a:spcBef>
                        <a:spcAft>
                          <a:spcPts val="0"/>
                        </a:spcAft>
                        <a:buNone/>
                      </a:pPr>
                      <a:r>
                        <a:rPr lang="en" b="1">
                          <a:solidFill>
                            <a:schemeClr val="dk2"/>
                          </a:solidFill>
                          <a:latin typeface="Syne"/>
                          <a:ea typeface="Syne"/>
                          <a:cs typeface="Syne"/>
                          <a:sym typeface="Syne"/>
                        </a:rPr>
                        <a:t>High / Moderate</a:t>
                      </a:r>
                      <a:endParaRPr b="1"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tc>
                  <a:txBody>
                    <a:bodyPr/>
                    <a:lstStyle/>
                    <a:p>
                      <a:pPr marL="0" lvl="0" indent="0" algn="ctr" rtl="0">
                        <a:spcBef>
                          <a:spcPts val="0"/>
                        </a:spcBef>
                        <a:spcAft>
                          <a:spcPts val="0"/>
                        </a:spcAft>
                        <a:buNone/>
                      </a:pPr>
                      <a:r>
                        <a:rPr lang="en" b="1">
                          <a:solidFill>
                            <a:schemeClr val="dk2"/>
                          </a:solidFill>
                          <a:latin typeface="Syne"/>
                          <a:ea typeface="Syne"/>
                          <a:cs typeface="Syne"/>
                          <a:sym typeface="Syne"/>
                        </a:rPr>
                        <a:t>Low</a:t>
                      </a:r>
                      <a:endParaRPr b="1"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 b="1">
                          <a:solidFill>
                            <a:schemeClr val="dk2"/>
                          </a:solidFill>
                          <a:latin typeface="Syne"/>
                          <a:ea typeface="Syne"/>
                          <a:cs typeface="Syne"/>
                          <a:sym typeface="Syne"/>
                        </a:rPr>
                        <a:t>Low</a:t>
                      </a:r>
                      <a:endParaRPr b="1"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435375">
                <a:tc>
                  <a:txBody>
                    <a:bodyPr/>
                    <a:lstStyle/>
                    <a:p>
                      <a:pPr marL="0" lvl="0" indent="0" algn="l" rtl="0">
                        <a:spcBef>
                          <a:spcPts val="0"/>
                        </a:spcBef>
                        <a:spcAft>
                          <a:spcPts val="0"/>
                        </a:spcAft>
                        <a:buNone/>
                      </a:pPr>
                      <a:r>
                        <a:rPr lang="en">
                          <a:solidFill>
                            <a:schemeClr val="dk2"/>
                          </a:solidFill>
                          <a:highlight>
                            <a:schemeClr val="lt1"/>
                          </a:highlight>
                          <a:latin typeface="Syne SemiBold"/>
                          <a:ea typeface="Syne SemiBold"/>
                          <a:cs typeface="Syne SemiBold"/>
                          <a:sym typeface="Syne SemiBold"/>
                        </a:rPr>
                        <a:t>Built-in BLE Antenna</a:t>
                      </a:r>
                      <a:endParaRPr dirty="0">
                        <a:solidFill>
                          <a:schemeClr val="dk2"/>
                        </a:solidFill>
                        <a:highlight>
                          <a:schemeClr val="lt1"/>
                        </a:highlight>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b="1">
                          <a:solidFill>
                            <a:schemeClr val="dk2"/>
                          </a:solidFill>
                          <a:latin typeface="Syne"/>
                          <a:ea typeface="Syne"/>
                          <a:cs typeface="Syne"/>
                          <a:sym typeface="Syne"/>
                        </a:rPr>
                        <a:t>Yes</a:t>
                      </a:r>
                      <a:endParaRPr b="1"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tc gridSpan="2">
                  <a:txBody>
                    <a:bodyPr/>
                    <a:lstStyle/>
                    <a:p>
                      <a:pPr marL="0" lvl="0" indent="0" algn="ctr" rtl="0">
                        <a:spcBef>
                          <a:spcPts val="0"/>
                        </a:spcBef>
                        <a:spcAft>
                          <a:spcPts val="0"/>
                        </a:spcAft>
                        <a:buNone/>
                      </a:pPr>
                      <a:r>
                        <a:rPr lang="en" b="1">
                          <a:solidFill>
                            <a:schemeClr val="dk2"/>
                          </a:solidFill>
                          <a:latin typeface="Syne"/>
                          <a:ea typeface="Syne"/>
                          <a:cs typeface="Syne"/>
                          <a:sym typeface="Syne"/>
                        </a:rPr>
                        <a:t>Yes</a:t>
                      </a:r>
                      <a:endParaRPr b="1"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tc>
                  <a:txBody>
                    <a:bodyPr/>
                    <a:lstStyle/>
                    <a:p>
                      <a:pPr marL="0" lvl="0" indent="0" algn="ctr" rtl="0">
                        <a:spcBef>
                          <a:spcPts val="0"/>
                        </a:spcBef>
                        <a:spcAft>
                          <a:spcPts val="0"/>
                        </a:spcAft>
                        <a:buNone/>
                      </a:pPr>
                      <a:r>
                        <a:rPr lang="en" b="1">
                          <a:solidFill>
                            <a:schemeClr val="dk2"/>
                          </a:solidFill>
                          <a:latin typeface="Syne"/>
                          <a:ea typeface="Syne"/>
                          <a:cs typeface="Syne"/>
                          <a:sym typeface="Syne"/>
                        </a:rPr>
                        <a:t>No</a:t>
                      </a:r>
                      <a:endParaRPr b="1"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 b="1" dirty="0">
                          <a:solidFill>
                            <a:schemeClr val="dk2"/>
                          </a:solidFill>
                          <a:latin typeface="Syne"/>
                          <a:ea typeface="Syne"/>
                          <a:cs typeface="Syne"/>
                          <a:sym typeface="Syne"/>
                        </a:rPr>
                        <a:t>No</a:t>
                      </a:r>
                      <a:endParaRPr b="1"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5"/>
                  </a:ext>
                </a:extLst>
              </a:tr>
            </a:tbl>
          </a:graphicData>
        </a:graphic>
      </p:graphicFrame>
      <p:pic>
        <p:nvPicPr>
          <p:cNvPr id="449" name="Google Shape;449;p46"/>
          <p:cNvPicPr preferRelativeResize="0"/>
          <p:nvPr/>
        </p:nvPicPr>
        <p:blipFill rotWithShape="1">
          <a:blip r:embed="rId6">
            <a:alphaModFix/>
          </a:blip>
          <a:srcRect t="5341" b="5341"/>
          <a:stretch/>
        </p:blipFill>
        <p:spPr>
          <a:xfrm>
            <a:off x="4264" y="0"/>
            <a:ext cx="970264" cy="885900"/>
          </a:xfrm>
          <a:prstGeom prst="flowChartAlternateProcess">
            <a:avLst/>
          </a:prstGeom>
          <a:noFill/>
          <a:ln>
            <a:noFill/>
          </a:ln>
        </p:spPr>
      </p:pic>
      <p:sp>
        <p:nvSpPr>
          <p:cNvPr id="450" name="Google Shape;450;p4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chemeClr val="lt1"/>
                </a:solidFill>
              </a:rPr>
              <a:t>12</a:t>
            </a:fld>
            <a:endParaRPr dirty="0">
              <a:solidFill>
                <a:schemeClr val="lt1"/>
              </a:solidFill>
            </a:endParaRPr>
          </a:p>
        </p:txBody>
      </p:sp>
      <p:pic>
        <p:nvPicPr>
          <p:cNvPr id="15" name="Audio 14">
            <a:hlinkClick r:id="" action="ppaction://media"/>
            <a:extLst>
              <a:ext uri="{FF2B5EF4-FFF2-40B4-BE49-F238E27FC236}">
                <a16:creationId xmlns:a16="http://schemas.microsoft.com/office/drawing/2014/main" id="{5502E49C-D113-B445-D91D-88F2AE8DD1BE}"/>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39844" t="-139844" r="-139844" b="-139844"/>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66553"/>
    </mc:Choice>
    <mc:Fallback xmlns="">
      <p:transition spd="slow" advTm="665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47"/>
          <p:cNvSpPr txBox="1">
            <a:spLocks noGrp="1"/>
          </p:cNvSpPr>
          <p:nvPr>
            <p:ph type="title"/>
          </p:nvPr>
        </p:nvSpPr>
        <p:spPr>
          <a:xfrm>
            <a:off x="713238" y="368825"/>
            <a:ext cx="7717500" cy="4539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a:t>Temperature Type Selection</a:t>
            </a:r>
            <a:endParaRPr dirty="0"/>
          </a:p>
        </p:txBody>
      </p:sp>
      <p:graphicFrame>
        <p:nvGraphicFramePr>
          <p:cNvPr id="456" name="Google Shape;456;p47"/>
          <p:cNvGraphicFramePr/>
          <p:nvPr/>
        </p:nvGraphicFramePr>
        <p:xfrm>
          <a:off x="349963" y="1186838"/>
          <a:ext cx="8350925" cy="3562975"/>
        </p:xfrm>
        <a:graphic>
          <a:graphicData uri="http://schemas.openxmlformats.org/drawingml/2006/table">
            <a:tbl>
              <a:tblPr>
                <a:noFill/>
                <a:tableStyleId>{5ED303A0-EA4B-46B2-983A-6153FCA4589D}</a:tableStyleId>
              </a:tblPr>
              <a:tblGrid>
                <a:gridCol w="1621325">
                  <a:extLst>
                    <a:ext uri="{9D8B030D-6E8A-4147-A177-3AD203B41FA5}">
                      <a16:colId xmlns:a16="http://schemas.microsoft.com/office/drawing/2014/main" val="20000"/>
                    </a:ext>
                  </a:extLst>
                </a:gridCol>
                <a:gridCol w="1647000">
                  <a:extLst>
                    <a:ext uri="{9D8B030D-6E8A-4147-A177-3AD203B41FA5}">
                      <a16:colId xmlns:a16="http://schemas.microsoft.com/office/drawing/2014/main" val="20001"/>
                    </a:ext>
                  </a:extLst>
                </a:gridCol>
                <a:gridCol w="443350">
                  <a:extLst>
                    <a:ext uri="{9D8B030D-6E8A-4147-A177-3AD203B41FA5}">
                      <a16:colId xmlns:a16="http://schemas.microsoft.com/office/drawing/2014/main" val="20002"/>
                    </a:ext>
                  </a:extLst>
                </a:gridCol>
                <a:gridCol w="1769475">
                  <a:extLst>
                    <a:ext uri="{9D8B030D-6E8A-4147-A177-3AD203B41FA5}">
                      <a16:colId xmlns:a16="http://schemas.microsoft.com/office/drawing/2014/main" val="20003"/>
                    </a:ext>
                  </a:extLst>
                </a:gridCol>
                <a:gridCol w="443350">
                  <a:extLst>
                    <a:ext uri="{9D8B030D-6E8A-4147-A177-3AD203B41FA5}">
                      <a16:colId xmlns:a16="http://schemas.microsoft.com/office/drawing/2014/main" val="20004"/>
                    </a:ext>
                  </a:extLst>
                </a:gridCol>
                <a:gridCol w="2426425">
                  <a:extLst>
                    <a:ext uri="{9D8B030D-6E8A-4147-A177-3AD203B41FA5}">
                      <a16:colId xmlns:a16="http://schemas.microsoft.com/office/drawing/2014/main" val="20005"/>
                    </a:ext>
                  </a:extLst>
                </a:gridCol>
              </a:tblGrid>
              <a:tr h="578925">
                <a:tc>
                  <a:txBody>
                    <a:bodyPr/>
                    <a:lstStyle/>
                    <a:p>
                      <a:pPr marL="0" marR="0" lvl="0" indent="0" algn="ctr" rtl="0">
                        <a:lnSpc>
                          <a:spcPct val="100000"/>
                        </a:lnSpc>
                        <a:spcBef>
                          <a:spcPts val="0"/>
                        </a:spcBef>
                        <a:spcAft>
                          <a:spcPts val="0"/>
                        </a:spcAft>
                        <a:buNone/>
                      </a:pPr>
                      <a:r>
                        <a:rPr lang="en" sz="1200" b="1">
                          <a:solidFill>
                            <a:schemeClr val="lt1"/>
                          </a:solidFill>
                          <a:latin typeface="Syne"/>
                          <a:ea typeface="Syne"/>
                          <a:cs typeface="Syne"/>
                          <a:sym typeface="Syne"/>
                        </a:rPr>
                        <a:t>Sensor Type</a:t>
                      </a:r>
                      <a:endParaRPr sz="1200"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gridSpan="2">
                  <a:txBody>
                    <a:bodyPr/>
                    <a:lstStyle/>
                    <a:p>
                      <a:pPr marL="0" marR="0" lvl="0" indent="0" algn="ctr" rtl="0">
                        <a:lnSpc>
                          <a:spcPct val="100000"/>
                        </a:lnSpc>
                        <a:spcBef>
                          <a:spcPts val="0"/>
                        </a:spcBef>
                        <a:spcAft>
                          <a:spcPts val="0"/>
                        </a:spcAft>
                        <a:buNone/>
                      </a:pPr>
                      <a:r>
                        <a:rPr lang="en" sz="1200" b="1">
                          <a:solidFill>
                            <a:schemeClr val="lt1"/>
                          </a:solidFill>
                          <a:latin typeface="Syne"/>
                          <a:ea typeface="Syne"/>
                          <a:cs typeface="Syne"/>
                          <a:sym typeface="Syne"/>
                        </a:rPr>
                        <a:t>Accuracy</a:t>
                      </a:r>
                      <a:endParaRPr sz="1200"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tc gridSpan="2">
                  <a:txBody>
                    <a:bodyPr/>
                    <a:lstStyle/>
                    <a:p>
                      <a:pPr marL="0" marR="0" lvl="0" indent="0" algn="ctr" rtl="0">
                        <a:lnSpc>
                          <a:spcPct val="100000"/>
                        </a:lnSpc>
                        <a:spcBef>
                          <a:spcPts val="0"/>
                        </a:spcBef>
                        <a:spcAft>
                          <a:spcPts val="0"/>
                        </a:spcAft>
                        <a:buNone/>
                      </a:pPr>
                      <a:r>
                        <a:rPr lang="en" sz="1200" b="1">
                          <a:solidFill>
                            <a:schemeClr val="lt1"/>
                          </a:solidFill>
                          <a:latin typeface="Syne"/>
                          <a:ea typeface="Syne"/>
                          <a:cs typeface="Syne"/>
                          <a:sym typeface="Syne"/>
                        </a:rPr>
                        <a:t>Operating Range</a:t>
                      </a:r>
                      <a:endParaRPr sz="1200"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tc>
                  <a:txBody>
                    <a:bodyPr/>
                    <a:lstStyle/>
                    <a:p>
                      <a:pPr marL="0" marR="0" lvl="0" indent="0" algn="ctr" rtl="0">
                        <a:lnSpc>
                          <a:spcPct val="100000"/>
                        </a:lnSpc>
                        <a:spcBef>
                          <a:spcPts val="0"/>
                        </a:spcBef>
                        <a:spcAft>
                          <a:spcPts val="0"/>
                        </a:spcAft>
                        <a:buNone/>
                      </a:pPr>
                      <a:r>
                        <a:rPr lang="en" sz="1200" b="1">
                          <a:solidFill>
                            <a:schemeClr val="lt1"/>
                          </a:solidFill>
                          <a:latin typeface="Syne"/>
                          <a:ea typeface="Syne"/>
                          <a:cs typeface="Syne"/>
                          <a:sym typeface="Syne"/>
                        </a:rPr>
                        <a:t>Ease of Integration</a:t>
                      </a:r>
                      <a:endParaRPr sz="1200"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435375">
                <a:tc>
                  <a:txBody>
                    <a:bodyPr/>
                    <a:lstStyle/>
                    <a:p>
                      <a:pPr marL="0" lvl="0" indent="0" algn="l" rtl="0">
                        <a:spcBef>
                          <a:spcPts val="0"/>
                        </a:spcBef>
                        <a:spcAft>
                          <a:spcPts val="0"/>
                        </a:spcAft>
                        <a:buNone/>
                      </a:pPr>
                      <a:r>
                        <a:rPr lang="en">
                          <a:solidFill>
                            <a:schemeClr val="dk2"/>
                          </a:solidFill>
                          <a:highlight>
                            <a:srgbClr val="00C3B1"/>
                          </a:highlight>
                          <a:latin typeface="Syne SemiBold"/>
                          <a:ea typeface="Syne SemiBold"/>
                          <a:cs typeface="Syne SemiBold"/>
                          <a:sym typeface="Syne SemiBold"/>
                        </a:rPr>
                        <a:t>Analog</a:t>
                      </a:r>
                      <a:endParaRPr dirty="0">
                        <a:solidFill>
                          <a:schemeClr val="dk2"/>
                        </a:solidFill>
                        <a:highlight>
                          <a:srgbClr val="00C3B1"/>
                        </a:highlight>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gridSpan="2">
                  <a:txBody>
                    <a:bodyPr/>
                    <a:lstStyle/>
                    <a:p>
                      <a:pPr marL="0" lvl="0" indent="0" algn="ctr" rtl="0">
                        <a:spcBef>
                          <a:spcPts val="0"/>
                        </a:spcBef>
                        <a:spcAft>
                          <a:spcPts val="0"/>
                        </a:spcAft>
                        <a:buNone/>
                      </a:pPr>
                      <a:r>
                        <a:rPr lang="en" sz="1200">
                          <a:solidFill>
                            <a:schemeClr val="dk2"/>
                          </a:solidFill>
                          <a:latin typeface="Syne"/>
                          <a:ea typeface="Syne"/>
                          <a:cs typeface="Syne"/>
                          <a:sym typeface="Syne"/>
                        </a:rPr>
                        <a:t>±0.5-1°F</a:t>
                      </a:r>
                      <a:endParaRPr sz="1200"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tc gridSpan="2">
                  <a:txBody>
                    <a:bodyPr/>
                    <a:lstStyle/>
                    <a:p>
                      <a:pPr marL="0" lvl="0" indent="0" algn="ctr" rtl="0">
                        <a:spcBef>
                          <a:spcPts val="0"/>
                        </a:spcBef>
                        <a:spcAft>
                          <a:spcPts val="0"/>
                        </a:spcAft>
                        <a:buNone/>
                      </a:pPr>
                      <a:r>
                        <a:rPr lang="en" sz="1200">
                          <a:solidFill>
                            <a:schemeClr val="dk2"/>
                          </a:solidFill>
                          <a:latin typeface="Syne"/>
                          <a:ea typeface="Syne"/>
                          <a:cs typeface="Syne"/>
                          <a:sym typeface="Syne"/>
                        </a:rPr>
                        <a:t>-58°F to +302°F</a:t>
                      </a:r>
                      <a:endParaRPr sz="1200"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tc>
                  <a:txBody>
                    <a:bodyPr/>
                    <a:lstStyle/>
                    <a:p>
                      <a:pPr marL="0" lvl="0" indent="0" algn="ctr" rtl="0">
                        <a:spcBef>
                          <a:spcPts val="0"/>
                        </a:spcBef>
                        <a:spcAft>
                          <a:spcPts val="0"/>
                        </a:spcAft>
                        <a:buNone/>
                      </a:pPr>
                      <a:r>
                        <a:rPr lang="en" sz="1200">
                          <a:solidFill>
                            <a:schemeClr val="dk2"/>
                          </a:solidFill>
                          <a:latin typeface="Syne"/>
                          <a:ea typeface="Syne"/>
                          <a:cs typeface="Syne"/>
                          <a:sym typeface="Syne"/>
                        </a:rPr>
                        <a:t>Easy</a:t>
                      </a:r>
                      <a:endParaRPr sz="1200"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extLst>
                  <a:ext uri="{0D108BD9-81ED-4DB2-BD59-A6C34878D82A}">
                    <a16:rowId xmlns:a16="http://schemas.microsoft.com/office/drawing/2014/main" val="10001"/>
                  </a:ext>
                </a:extLst>
              </a:tr>
              <a:tr h="435375">
                <a:tc>
                  <a:txBody>
                    <a:bodyPr/>
                    <a:lstStyle/>
                    <a:p>
                      <a:pPr marL="0" lvl="0" indent="0" algn="l" rtl="0">
                        <a:spcBef>
                          <a:spcPts val="0"/>
                        </a:spcBef>
                        <a:spcAft>
                          <a:spcPts val="0"/>
                        </a:spcAft>
                        <a:buNone/>
                      </a:pPr>
                      <a:r>
                        <a:rPr lang="en">
                          <a:solidFill>
                            <a:schemeClr val="dk2"/>
                          </a:solidFill>
                          <a:highlight>
                            <a:srgbClr val="00C3B1"/>
                          </a:highlight>
                          <a:latin typeface="Syne SemiBold"/>
                          <a:ea typeface="Syne SemiBold"/>
                          <a:cs typeface="Syne SemiBold"/>
                          <a:sym typeface="Syne SemiBold"/>
                        </a:rPr>
                        <a:t>Digital</a:t>
                      </a:r>
                      <a:endParaRPr dirty="0">
                        <a:solidFill>
                          <a:schemeClr val="dk2"/>
                        </a:solidFill>
                        <a:highlight>
                          <a:srgbClr val="00C3B1"/>
                        </a:highlight>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gridSpan="2">
                  <a:txBody>
                    <a:bodyPr/>
                    <a:lstStyle/>
                    <a:p>
                      <a:pPr marL="0" lvl="0" indent="0" algn="ctr" rtl="0">
                        <a:spcBef>
                          <a:spcPts val="0"/>
                        </a:spcBef>
                        <a:spcAft>
                          <a:spcPts val="0"/>
                        </a:spcAft>
                        <a:buNone/>
                      </a:pPr>
                      <a:r>
                        <a:rPr lang="en" sz="1200">
                          <a:solidFill>
                            <a:schemeClr val="dk2"/>
                          </a:solidFill>
                          <a:latin typeface="Syne"/>
                          <a:ea typeface="Syne"/>
                          <a:cs typeface="Syne"/>
                          <a:sym typeface="Syne"/>
                        </a:rPr>
                        <a:t>±0.5-1°F</a:t>
                      </a:r>
                      <a:endParaRPr sz="1200"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tc gridSpan="2">
                  <a:txBody>
                    <a:bodyPr/>
                    <a:lstStyle/>
                    <a:p>
                      <a:pPr marL="0" lvl="0" indent="0" algn="ctr" rtl="0">
                        <a:spcBef>
                          <a:spcPts val="0"/>
                        </a:spcBef>
                        <a:spcAft>
                          <a:spcPts val="0"/>
                        </a:spcAft>
                        <a:buNone/>
                      </a:pPr>
                      <a:r>
                        <a:rPr lang="en" sz="1200">
                          <a:solidFill>
                            <a:schemeClr val="dk2"/>
                          </a:solidFill>
                          <a:latin typeface="Syne"/>
                          <a:ea typeface="Syne"/>
                          <a:cs typeface="Syne"/>
                          <a:sym typeface="Syne"/>
                        </a:rPr>
                        <a:t>-40°F to +257°F</a:t>
                      </a:r>
                      <a:endParaRPr sz="1200"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tc>
                  <a:txBody>
                    <a:bodyPr/>
                    <a:lstStyle/>
                    <a:p>
                      <a:pPr marL="0" lvl="0" indent="0" algn="ctr" rtl="0">
                        <a:spcBef>
                          <a:spcPts val="0"/>
                        </a:spcBef>
                        <a:spcAft>
                          <a:spcPts val="0"/>
                        </a:spcAft>
                        <a:buNone/>
                      </a:pPr>
                      <a:r>
                        <a:rPr lang="en" sz="1200">
                          <a:solidFill>
                            <a:schemeClr val="dk2"/>
                          </a:solidFill>
                          <a:latin typeface="Syne"/>
                          <a:ea typeface="Syne"/>
                          <a:cs typeface="Syne"/>
                          <a:sym typeface="Syne"/>
                        </a:rPr>
                        <a:t>Easy</a:t>
                      </a:r>
                      <a:endParaRPr sz="1200"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extLst>
                  <a:ext uri="{0D108BD9-81ED-4DB2-BD59-A6C34878D82A}">
                    <a16:rowId xmlns:a16="http://schemas.microsoft.com/office/drawing/2014/main" val="10002"/>
                  </a:ext>
                </a:extLst>
              </a:tr>
              <a:tr h="766400">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Thermistors</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sz="1200">
                          <a:solidFill>
                            <a:schemeClr val="dk2"/>
                          </a:solidFill>
                          <a:latin typeface="Syne"/>
                          <a:ea typeface="Syne"/>
                          <a:cs typeface="Syne"/>
                          <a:sym typeface="Syne"/>
                        </a:rPr>
                        <a:t>±1.8-3.6°F</a:t>
                      </a:r>
                      <a:endParaRPr sz="1200"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sz="1200">
                          <a:solidFill>
                            <a:schemeClr val="dk2"/>
                          </a:solidFill>
                          <a:latin typeface="Syne"/>
                          <a:ea typeface="Syne"/>
                          <a:cs typeface="Syne"/>
                          <a:sym typeface="Syne"/>
                        </a:rPr>
                        <a:t>-328°F to +2282°F</a:t>
                      </a:r>
                      <a:endParaRPr sz="1200"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a:txBody>
                    <a:bodyPr/>
                    <a:lstStyle/>
                    <a:p>
                      <a:pPr marL="0" lvl="0" indent="0" algn="ctr" rtl="0">
                        <a:spcBef>
                          <a:spcPts val="0"/>
                        </a:spcBef>
                        <a:spcAft>
                          <a:spcPts val="0"/>
                        </a:spcAft>
                        <a:buNone/>
                      </a:pPr>
                      <a:r>
                        <a:rPr lang="en" sz="1200">
                          <a:solidFill>
                            <a:schemeClr val="dk2"/>
                          </a:solidFill>
                          <a:latin typeface="Syne"/>
                          <a:ea typeface="Syne"/>
                          <a:cs typeface="Syne"/>
                          <a:sym typeface="Syne"/>
                        </a:rPr>
                        <a:t>Difficult, requires signal conditioning, awkward form factor</a:t>
                      </a:r>
                      <a:endParaRPr sz="1200"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766400">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Thermocouples</a:t>
                      </a:r>
                      <a:r>
                        <a:rPr lang="en">
                          <a:solidFill>
                            <a:schemeClr val="dk2"/>
                          </a:solidFill>
                          <a:highlight>
                            <a:srgbClr val="00C3B1"/>
                          </a:highlight>
                          <a:latin typeface="Syne SemiBold"/>
                          <a:ea typeface="Syne SemiBold"/>
                          <a:cs typeface="Syne SemiBold"/>
                          <a:sym typeface="Syne SemiBold"/>
                        </a:rPr>
                        <a:t> </a:t>
                      </a:r>
                      <a:endParaRPr dirty="0">
                        <a:solidFill>
                          <a:schemeClr val="dk2"/>
                        </a:solidFill>
                        <a:highlight>
                          <a:srgbClr val="00C3B1"/>
                        </a:highlight>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sz="1200">
                          <a:solidFill>
                            <a:schemeClr val="dk2"/>
                          </a:solidFill>
                          <a:latin typeface="Syne"/>
                          <a:ea typeface="Syne"/>
                          <a:cs typeface="Syne"/>
                          <a:sym typeface="Syne"/>
                        </a:rPr>
                        <a:t>±0.18-0.36°F</a:t>
                      </a:r>
                      <a:endParaRPr sz="1200"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sz="1200">
                          <a:solidFill>
                            <a:schemeClr val="dk2"/>
                          </a:solidFill>
                          <a:latin typeface="Syne"/>
                          <a:ea typeface="Syne"/>
                          <a:cs typeface="Syne"/>
                          <a:sym typeface="Syne"/>
                        </a:rPr>
                        <a:t>-58°F to +302°F</a:t>
                      </a:r>
                      <a:endParaRPr sz="1200"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a:txBody>
                    <a:bodyPr/>
                    <a:lstStyle/>
                    <a:p>
                      <a:pPr marL="0" lvl="0" indent="0" algn="ctr" rtl="0">
                        <a:spcBef>
                          <a:spcPts val="0"/>
                        </a:spcBef>
                        <a:spcAft>
                          <a:spcPts val="0"/>
                        </a:spcAft>
                        <a:buNone/>
                      </a:pPr>
                      <a:r>
                        <a:rPr lang="en" sz="1200">
                          <a:solidFill>
                            <a:schemeClr val="dk2"/>
                          </a:solidFill>
                          <a:latin typeface="Syne"/>
                          <a:ea typeface="Syne"/>
                          <a:cs typeface="Syne"/>
                          <a:sym typeface="Syne"/>
                        </a:rPr>
                        <a:t>Moderate, requires calibration, awkward form factor</a:t>
                      </a:r>
                      <a:endParaRPr sz="1200"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580500">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RTDs</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sz="1200">
                          <a:solidFill>
                            <a:schemeClr val="dk2"/>
                          </a:solidFill>
                          <a:latin typeface="Syne"/>
                          <a:ea typeface="Syne"/>
                          <a:cs typeface="Syne"/>
                          <a:sym typeface="Syne"/>
                        </a:rPr>
                        <a:t>±0.18-0.9°F</a:t>
                      </a:r>
                      <a:endParaRPr sz="1200"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sz="1200">
                          <a:solidFill>
                            <a:schemeClr val="dk2"/>
                          </a:solidFill>
                          <a:latin typeface="Syne"/>
                          <a:ea typeface="Syne"/>
                          <a:cs typeface="Syne"/>
                          <a:sym typeface="Syne"/>
                        </a:rPr>
                        <a:t>-328°F to +1562°F</a:t>
                      </a:r>
                      <a:endParaRPr sz="1200"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a:txBody>
                    <a:bodyPr/>
                    <a:lstStyle/>
                    <a:p>
                      <a:pPr marL="0" lvl="0" indent="0" algn="ctr" rtl="0">
                        <a:spcBef>
                          <a:spcPts val="0"/>
                        </a:spcBef>
                        <a:spcAft>
                          <a:spcPts val="0"/>
                        </a:spcAft>
                        <a:buNone/>
                      </a:pPr>
                      <a:r>
                        <a:rPr lang="en" sz="1200">
                          <a:solidFill>
                            <a:schemeClr val="dk2"/>
                          </a:solidFill>
                          <a:latin typeface="Syne"/>
                          <a:ea typeface="Syne"/>
                          <a:cs typeface="Syne"/>
                          <a:sym typeface="Syne"/>
                        </a:rPr>
                        <a:t>Moderate, may require external ICs</a:t>
                      </a:r>
                      <a:endParaRPr sz="1200"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5"/>
                  </a:ext>
                </a:extLst>
              </a:tr>
            </a:tbl>
          </a:graphicData>
        </a:graphic>
      </p:graphicFrame>
      <p:pic>
        <p:nvPicPr>
          <p:cNvPr id="457" name="Google Shape;457;p47"/>
          <p:cNvPicPr preferRelativeResize="0"/>
          <p:nvPr/>
        </p:nvPicPr>
        <p:blipFill rotWithShape="1">
          <a:blip r:embed="rId5">
            <a:alphaModFix/>
          </a:blip>
          <a:srcRect t="4009" b="4019"/>
          <a:stretch/>
        </p:blipFill>
        <p:spPr>
          <a:xfrm>
            <a:off x="8169472" y="0"/>
            <a:ext cx="936000" cy="885900"/>
          </a:xfrm>
          <a:prstGeom prst="flowChartAlternateProcess">
            <a:avLst/>
          </a:prstGeom>
          <a:noFill/>
          <a:ln>
            <a:noFill/>
          </a:ln>
        </p:spPr>
      </p:pic>
      <p:sp>
        <p:nvSpPr>
          <p:cNvPr id="458" name="Google Shape;458;p4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13</a:t>
            </a:fld>
            <a:endParaRPr dirty="0"/>
          </a:p>
        </p:txBody>
      </p:sp>
      <p:pic>
        <p:nvPicPr>
          <p:cNvPr id="6" name="Audio 5">
            <a:hlinkClick r:id="" action="ppaction://media"/>
            <a:extLst>
              <a:ext uri="{FF2B5EF4-FFF2-40B4-BE49-F238E27FC236}">
                <a16:creationId xmlns:a16="http://schemas.microsoft.com/office/drawing/2014/main" id="{BACC9F67-4910-8C41-33C7-67FC606AEDFD}"/>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37500" t="-55469" r="-137500" b="-55469"/>
          <a:stretch>
            <a:fillRect/>
          </a:stretch>
        </p:blipFill>
        <p:spPr>
          <a:xfrm>
            <a:off x="6858000" y="3857625"/>
            <a:ext cx="2286000" cy="12858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7628"/>
    </mc:Choice>
    <mc:Fallback xmlns="">
      <p:transition spd="slow" advTm="376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48"/>
          <p:cNvSpPr txBox="1">
            <a:spLocks noGrp="1"/>
          </p:cNvSpPr>
          <p:nvPr>
            <p:ph type="title" idx="4294967295"/>
          </p:nvPr>
        </p:nvSpPr>
        <p:spPr>
          <a:xfrm>
            <a:off x="713263" y="308325"/>
            <a:ext cx="7717500" cy="4539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a:t>Temperature Sensor Options</a:t>
            </a:r>
            <a:endParaRPr dirty="0"/>
          </a:p>
        </p:txBody>
      </p:sp>
      <p:graphicFrame>
        <p:nvGraphicFramePr>
          <p:cNvPr id="464" name="Google Shape;464;p48"/>
          <p:cNvGraphicFramePr/>
          <p:nvPr/>
        </p:nvGraphicFramePr>
        <p:xfrm>
          <a:off x="713275" y="960813"/>
          <a:ext cx="8009675" cy="3292280"/>
        </p:xfrm>
        <a:graphic>
          <a:graphicData uri="http://schemas.openxmlformats.org/drawingml/2006/table">
            <a:tbl>
              <a:tblPr>
                <a:noFill/>
                <a:tableStyleId>{5ED303A0-EA4B-46B2-983A-6153FCA4589D}</a:tableStyleId>
              </a:tblPr>
              <a:tblGrid>
                <a:gridCol w="1475875">
                  <a:extLst>
                    <a:ext uri="{9D8B030D-6E8A-4147-A177-3AD203B41FA5}">
                      <a16:colId xmlns:a16="http://schemas.microsoft.com/office/drawing/2014/main" val="20000"/>
                    </a:ext>
                  </a:extLst>
                </a:gridCol>
                <a:gridCol w="837050">
                  <a:extLst>
                    <a:ext uri="{9D8B030D-6E8A-4147-A177-3AD203B41FA5}">
                      <a16:colId xmlns:a16="http://schemas.microsoft.com/office/drawing/2014/main" val="20001"/>
                    </a:ext>
                  </a:extLst>
                </a:gridCol>
                <a:gridCol w="712475">
                  <a:extLst>
                    <a:ext uri="{9D8B030D-6E8A-4147-A177-3AD203B41FA5}">
                      <a16:colId xmlns:a16="http://schemas.microsoft.com/office/drawing/2014/main" val="20002"/>
                    </a:ext>
                  </a:extLst>
                </a:gridCol>
                <a:gridCol w="1008275">
                  <a:extLst>
                    <a:ext uri="{9D8B030D-6E8A-4147-A177-3AD203B41FA5}">
                      <a16:colId xmlns:a16="http://schemas.microsoft.com/office/drawing/2014/main" val="20003"/>
                    </a:ext>
                  </a:extLst>
                </a:gridCol>
                <a:gridCol w="865800">
                  <a:extLst>
                    <a:ext uri="{9D8B030D-6E8A-4147-A177-3AD203B41FA5}">
                      <a16:colId xmlns:a16="http://schemas.microsoft.com/office/drawing/2014/main" val="20004"/>
                    </a:ext>
                  </a:extLst>
                </a:gridCol>
                <a:gridCol w="865800">
                  <a:extLst>
                    <a:ext uri="{9D8B030D-6E8A-4147-A177-3AD203B41FA5}">
                      <a16:colId xmlns:a16="http://schemas.microsoft.com/office/drawing/2014/main" val="20005"/>
                    </a:ext>
                  </a:extLst>
                </a:gridCol>
                <a:gridCol w="865800">
                  <a:extLst>
                    <a:ext uri="{9D8B030D-6E8A-4147-A177-3AD203B41FA5}">
                      <a16:colId xmlns:a16="http://schemas.microsoft.com/office/drawing/2014/main" val="20006"/>
                    </a:ext>
                  </a:extLst>
                </a:gridCol>
                <a:gridCol w="1378600">
                  <a:extLst>
                    <a:ext uri="{9D8B030D-6E8A-4147-A177-3AD203B41FA5}">
                      <a16:colId xmlns:a16="http://schemas.microsoft.com/office/drawing/2014/main" val="20007"/>
                    </a:ext>
                  </a:extLst>
                </a:gridCol>
              </a:tblGrid>
              <a:tr h="854000">
                <a:tc>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Sensor</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gridSpan="2">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Accuracy</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tc gridSpan="2">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Temperature Range</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tc gridSpan="2">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Operating Voltage</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tc>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Cost</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396200">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LM35</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±0.5°C</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-55°C to 150°C/-67°F to 302°F</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4V to 30V</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$1.48</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396200">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TMP36</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±1°C to ±2°</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-40°C to 125°C/-40°F to 257°F</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2.7V to 5.5V</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$1.65</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396200">
                <a:tc>
                  <a:txBody>
                    <a:bodyPr/>
                    <a:lstStyle/>
                    <a:p>
                      <a:pPr marL="0" lvl="0" indent="0" algn="l" rtl="0">
                        <a:spcBef>
                          <a:spcPts val="0"/>
                        </a:spcBef>
                        <a:spcAft>
                          <a:spcPts val="0"/>
                        </a:spcAft>
                        <a:buNone/>
                      </a:pPr>
                      <a:r>
                        <a:rPr lang="en">
                          <a:solidFill>
                            <a:schemeClr val="dk2"/>
                          </a:solidFill>
                          <a:highlight>
                            <a:srgbClr val="00C3B1"/>
                          </a:highlight>
                          <a:latin typeface="Syne SemiBold"/>
                          <a:ea typeface="Syne SemiBold"/>
                          <a:cs typeface="Syne SemiBold"/>
                          <a:sym typeface="Syne SemiBold"/>
                        </a:rPr>
                        <a:t>DHT20 </a:t>
                      </a:r>
                      <a:endParaRPr dirty="0">
                        <a:solidFill>
                          <a:schemeClr val="dk2"/>
                        </a:solidFill>
                        <a:highlight>
                          <a:srgbClr val="00C3B1"/>
                        </a:highlight>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±0.5°C</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-40°C to 80°C /-40°F to 176°F</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2.2V to 5.5V</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$4.50</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extLst>
                  <a:ext uri="{0D108BD9-81ED-4DB2-BD59-A6C34878D82A}">
                    <a16:rowId xmlns:a16="http://schemas.microsoft.com/office/drawing/2014/main" val="10003"/>
                  </a:ext>
                </a:extLst>
              </a:tr>
              <a:tr h="396200">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SHT30</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±0.1°C</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-40°C to 160°C/-40°F to 302°</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2.15V to 5.5V</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$2.70</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bl>
          </a:graphicData>
        </a:graphic>
      </p:graphicFrame>
      <p:pic>
        <p:nvPicPr>
          <p:cNvPr id="465" name="Google Shape;465;p48"/>
          <p:cNvPicPr preferRelativeResize="0"/>
          <p:nvPr/>
        </p:nvPicPr>
        <p:blipFill rotWithShape="1">
          <a:blip r:embed="rId5">
            <a:alphaModFix/>
          </a:blip>
          <a:srcRect t="4009" b="4019"/>
          <a:stretch/>
        </p:blipFill>
        <p:spPr>
          <a:xfrm>
            <a:off x="8169472" y="0"/>
            <a:ext cx="936000" cy="885900"/>
          </a:xfrm>
          <a:prstGeom prst="flowChartAlternateProcess">
            <a:avLst/>
          </a:prstGeom>
          <a:noFill/>
          <a:ln>
            <a:noFill/>
          </a:ln>
        </p:spPr>
      </p:pic>
      <p:sp>
        <p:nvSpPr>
          <p:cNvPr id="466" name="Google Shape;466;p4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14</a:t>
            </a:fld>
            <a:endParaRPr dirty="0"/>
          </a:p>
        </p:txBody>
      </p:sp>
      <p:pic>
        <p:nvPicPr>
          <p:cNvPr id="9" name="Audio 8">
            <a:hlinkClick r:id="" action="ppaction://media"/>
            <a:extLst>
              <a:ext uri="{FF2B5EF4-FFF2-40B4-BE49-F238E27FC236}">
                <a16:creationId xmlns:a16="http://schemas.microsoft.com/office/drawing/2014/main" id="{A5E024E5-3382-994E-2683-5D2D6247018A}"/>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37500" t="-55469" r="-137500" b="-55469"/>
          <a:stretch>
            <a:fillRect/>
          </a:stretch>
        </p:blipFill>
        <p:spPr>
          <a:xfrm>
            <a:off x="6858000" y="3857625"/>
            <a:ext cx="2286000" cy="12858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1678"/>
    </mc:Choice>
    <mc:Fallback xmlns="">
      <p:transition spd="slow" advTm="216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49"/>
          <p:cNvSpPr txBox="1">
            <a:spLocks noGrp="1"/>
          </p:cNvSpPr>
          <p:nvPr>
            <p:ph type="title"/>
          </p:nvPr>
        </p:nvSpPr>
        <p:spPr>
          <a:xfrm>
            <a:off x="713250" y="216000"/>
            <a:ext cx="7717500" cy="4539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sz="3100"/>
              <a:t>CO</a:t>
            </a:r>
            <a:r>
              <a:rPr lang="en" sz="3100" baseline="-25000"/>
              <a:t>2 </a:t>
            </a:r>
            <a:r>
              <a:rPr lang="en" sz="3100"/>
              <a:t>Type Selection</a:t>
            </a:r>
            <a:endParaRPr sz="3100" dirty="0"/>
          </a:p>
        </p:txBody>
      </p:sp>
      <p:graphicFrame>
        <p:nvGraphicFramePr>
          <p:cNvPr id="472" name="Google Shape;472;p49"/>
          <p:cNvGraphicFramePr/>
          <p:nvPr/>
        </p:nvGraphicFramePr>
        <p:xfrm>
          <a:off x="687325" y="836463"/>
          <a:ext cx="7769325" cy="3901290"/>
        </p:xfrm>
        <a:graphic>
          <a:graphicData uri="http://schemas.openxmlformats.org/drawingml/2006/table">
            <a:tbl>
              <a:tblPr>
                <a:noFill/>
                <a:tableStyleId>{5ED303A0-EA4B-46B2-983A-6153FCA4589D}</a:tableStyleId>
              </a:tblPr>
              <a:tblGrid>
                <a:gridCol w="1778925">
                  <a:extLst>
                    <a:ext uri="{9D8B030D-6E8A-4147-A177-3AD203B41FA5}">
                      <a16:colId xmlns:a16="http://schemas.microsoft.com/office/drawing/2014/main" val="20000"/>
                    </a:ext>
                  </a:extLst>
                </a:gridCol>
                <a:gridCol w="922600">
                  <a:extLst>
                    <a:ext uri="{9D8B030D-6E8A-4147-A177-3AD203B41FA5}">
                      <a16:colId xmlns:a16="http://schemas.microsoft.com/office/drawing/2014/main" val="20001"/>
                    </a:ext>
                  </a:extLst>
                </a:gridCol>
                <a:gridCol w="382850">
                  <a:extLst>
                    <a:ext uri="{9D8B030D-6E8A-4147-A177-3AD203B41FA5}">
                      <a16:colId xmlns:a16="http://schemas.microsoft.com/office/drawing/2014/main" val="20002"/>
                    </a:ext>
                  </a:extLst>
                </a:gridCol>
                <a:gridCol w="1088450">
                  <a:extLst>
                    <a:ext uri="{9D8B030D-6E8A-4147-A177-3AD203B41FA5}">
                      <a16:colId xmlns:a16="http://schemas.microsoft.com/office/drawing/2014/main" val="20003"/>
                    </a:ext>
                  </a:extLst>
                </a:gridCol>
                <a:gridCol w="382850">
                  <a:extLst>
                    <a:ext uri="{9D8B030D-6E8A-4147-A177-3AD203B41FA5}">
                      <a16:colId xmlns:a16="http://schemas.microsoft.com/office/drawing/2014/main" val="20004"/>
                    </a:ext>
                  </a:extLst>
                </a:gridCol>
                <a:gridCol w="1492525">
                  <a:extLst>
                    <a:ext uri="{9D8B030D-6E8A-4147-A177-3AD203B41FA5}">
                      <a16:colId xmlns:a16="http://schemas.microsoft.com/office/drawing/2014/main" val="20005"/>
                    </a:ext>
                  </a:extLst>
                </a:gridCol>
                <a:gridCol w="1721125">
                  <a:extLst>
                    <a:ext uri="{9D8B030D-6E8A-4147-A177-3AD203B41FA5}">
                      <a16:colId xmlns:a16="http://schemas.microsoft.com/office/drawing/2014/main" val="20006"/>
                    </a:ext>
                  </a:extLst>
                </a:gridCol>
              </a:tblGrid>
              <a:tr h="575025">
                <a:tc>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Sensor Type</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gridSpan="2">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Response Time</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tc gridSpan="2">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Accuracy</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tc>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Advantages</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Disadvantages</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488850">
                <a:tc>
                  <a:txBody>
                    <a:bodyPr/>
                    <a:lstStyle/>
                    <a:p>
                      <a:pPr marL="0" lvl="0" indent="0" algn="l" rtl="0">
                        <a:spcBef>
                          <a:spcPts val="0"/>
                        </a:spcBef>
                        <a:spcAft>
                          <a:spcPts val="0"/>
                        </a:spcAft>
                        <a:buNone/>
                      </a:pPr>
                      <a:r>
                        <a:rPr lang="en">
                          <a:solidFill>
                            <a:schemeClr val="dk2"/>
                          </a:solidFill>
                          <a:highlight>
                            <a:srgbClr val="00C3B1"/>
                          </a:highlight>
                          <a:latin typeface="Syne SemiBold"/>
                          <a:ea typeface="Syne SemiBold"/>
                          <a:cs typeface="Syne SemiBold"/>
                          <a:sym typeface="Syne SemiBold"/>
                        </a:rPr>
                        <a:t>Infrared (NDIR)</a:t>
                      </a:r>
                      <a:endParaRPr dirty="0">
                        <a:solidFill>
                          <a:schemeClr val="dk2"/>
                        </a:solidFill>
                        <a:highlight>
                          <a:srgbClr val="00C3B1"/>
                        </a:highlight>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Moderate to Fast</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±50 ppm</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High accuracy, reliable</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Larger size, higher cost</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extLst>
                  <a:ext uri="{0D108BD9-81ED-4DB2-BD59-A6C34878D82A}">
                    <a16:rowId xmlns:a16="http://schemas.microsoft.com/office/drawing/2014/main" val="10001"/>
                  </a:ext>
                </a:extLst>
              </a:tr>
              <a:tr h="659975">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Electrochemical</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Slow</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±50 to 100 ppm</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High sensitivity, compact, energy efficient</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Slower response time due to chemical reactions</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659975">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MOS</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Fast</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±100 to 200 ppm</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Fast response time, cost-effective, sensitive</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Sensitivity to other gasses may lead to inaccuracies</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659975">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Photoacoustic </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Moderate</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±10 to 20 ppm</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Highly accurate, stable</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High cost, higher power consumption</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bl>
          </a:graphicData>
        </a:graphic>
      </p:graphicFrame>
      <p:pic>
        <p:nvPicPr>
          <p:cNvPr id="473" name="Google Shape;473;p49"/>
          <p:cNvPicPr preferRelativeResize="0"/>
          <p:nvPr/>
        </p:nvPicPr>
        <p:blipFill rotWithShape="1">
          <a:blip r:embed="rId5">
            <a:alphaModFix/>
          </a:blip>
          <a:srcRect t="4009" b="4019"/>
          <a:stretch/>
        </p:blipFill>
        <p:spPr>
          <a:xfrm>
            <a:off x="8169472" y="0"/>
            <a:ext cx="936000" cy="885900"/>
          </a:xfrm>
          <a:prstGeom prst="flowChartAlternateProcess">
            <a:avLst/>
          </a:prstGeom>
          <a:noFill/>
          <a:ln>
            <a:noFill/>
          </a:ln>
        </p:spPr>
      </p:pic>
      <p:sp>
        <p:nvSpPr>
          <p:cNvPr id="474" name="Google Shape;474;p4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chemeClr val="lt1"/>
                </a:solidFill>
              </a:rPr>
              <a:t>15</a:t>
            </a:fld>
            <a:endParaRPr dirty="0">
              <a:solidFill>
                <a:schemeClr val="lt1"/>
              </a:solidFill>
            </a:endParaRPr>
          </a:p>
        </p:txBody>
      </p:sp>
      <p:pic>
        <p:nvPicPr>
          <p:cNvPr id="21" name="Audio 20">
            <a:hlinkClick r:id="" action="ppaction://media"/>
            <a:extLst>
              <a:ext uri="{FF2B5EF4-FFF2-40B4-BE49-F238E27FC236}">
                <a16:creationId xmlns:a16="http://schemas.microsoft.com/office/drawing/2014/main" id="{A6C49492-581D-109D-36CD-EC415E050D32}"/>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39844" t="-139844" r="-139844" b="-139844"/>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11840"/>
    </mc:Choice>
    <mc:Fallback xmlns="">
      <p:transition spd="slow" advTm="118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50"/>
          <p:cNvSpPr txBox="1">
            <a:spLocks noGrp="1"/>
          </p:cNvSpPr>
          <p:nvPr>
            <p:ph type="title"/>
          </p:nvPr>
        </p:nvSpPr>
        <p:spPr>
          <a:xfrm>
            <a:off x="713250" y="469500"/>
            <a:ext cx="7717500" cy="4539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a:t>CO</a:t>
            </a:r>
            <a:r>
              <a:rPr lang="en" baseline="-25000"/>
              <a:t>2 </a:t>
            </a:r>
            <a:r>
              <a:rPr lang="en"/>
              <a:t>Sensor Options</a:t>
            </a:r>
            <a:endParaRPr dirty="0"/>
          </a:p>
        </p:txBody>
      </p:sp>
      <p:graphicFrame>
        <p:nvGraphicFramePr>
          <p:cNvPr id="480" name="Google Shape;480;p50"/>
          <p:cNvGraphicFramePr/>
          <p:nvPr/>
        </p:nvGraphicFramePr>
        <p:xfrm>
          <a:off x="1213563" y="1093038"/>
          <a:ext cx="6816875" cy="3683455"/>
        </p:xfrm>
        <a:graphic>
          <a:graphicData uri="http://schemas.openxmlformats.org/drawingml/2006/table">
            <a:tbl>
              <a:tblPr>
                <a:noFill/>
                <a:tableStyleId>{5ED303A0-EA4B-46B2-983A-6153FCA4589D}</a:tableStyleId>
              </a:tblPr>
              <a:tblGrid>
                <a:gridCol w="1516275">
                  <a:extLst>
                    <a:ext uri="{9D8B030D-6E8A-4147-A177-3AD203B41FA5}">
                      <a16:colId xmlns:a16="http://schemas.microsoft.com/office/drawing/2014/main" val="20000"/>
                    </a:ext>
                  </a:extLst>
                </a:gridCol>
                <a:gridCol w="717850">
                  <a:extLst>
                    <a:ext uri="{9D8B030D-6E8A-4147-A177-3AD203B41FA5}">
                      <a16:colId xmlns:a16="http://schemas.microsoft.com/office/drawing/2014/main" val="20001"/>
                    </a:ext>
                  </a:extLst>
                </a:gridCol>
                <a:gridCol w="731200">
                  <a:extLst>
                    <a:ext uri="{9D8B030D-6E8A-4147-A177-3AD203B41FA5}">
                      <a16:colId xmlns:a16="http://schemas.microsoft.com/office/drawing/2014/main" val="20002"/>
                    </a:ext>
                  </a:extLst>
                </a:gridCol>
                <a:gridCol w="744500">
                  <a:extLst>
                    <a:ext uri="{9D8B030D-6E8A-4147-A177-3AD203B41FA5}">
                      <a16:colId xmlns:a16="http://schemas.microsoft.com/office/drawing/2014/main" val="20003"/>
                    </a:ext>
                  </a:extLst>
                </a:gridCol>
                <a:gridCol w="742500">
                  <a:extLst>
                    <a:ext uri="{9D8B030D-6E8A-4147-A177-3AD203B41FA5}">
                      <a16:colId xmlns:a16="http://schemas.microsoft.com/office/drawing/2014/main" val="20004"/>
                    </a:ext>
                  </a:extLst>
                </a:gridCol>
                <a:gridCol w="1182275">
                  <a:extLst>
                    <a:ext uri="{9D8B030D-6E8A-4147-A177-3AD203B41FA5}">
                      <a16:colId xmlns:a16="http://schemas.microsoft.com/office/drawing/2014/main" val="20005"/>
                    </a:ext>
                  </a:extLst>
                </a:gridCol>
                <a:gridCol w="1182275">
                  <a:extLst>
                    <a:ext uri="{9D8B030D-6E8A-4147-A177-3AD203B41FA5}">
                      <a16:colId xmlns:a16="http://schemas.microsoft.com/office/drawing/2014/main" val="20006"/>
                    </a:ext>
                  </a:extLst>
                </a:gridCol>
              </a:tblGrid>
              <a:tr h="853275">
                <a:tc>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Sensor</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gridSpan="2">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Accuracy</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tc gridSpan="2">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PPM Range</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tc>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Operating Voltage</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Cost</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388775">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MH-Z19B</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 50 ppm</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0 to 5000 ppm</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4.5V to 5.5V</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$29-$38</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1016875">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SenseAir S8</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±0.02% volume CO2 ±3% of reading</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0 to 20,000 ppm</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hMerge="1">
                  <a:txBody>
                    <a:bodyPr/>
                    <a:lstStyle/>
                    <a:p>
                      <a:endParaRPr lang="en-US"/>
                    </a:p>
                  </a:txBody>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4.5V to 5.25V</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$46-$59</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extLst>
                  <a:ext uri="{0D108BD9-81ED-4DB2-BD59-A6C34878D82A}">
                    <a16:rowId xmlns:a16="http://schemas.microsoft.com/office/drawing/2014/main" val="10002"/>
                  </a:ext>
                </a:extLst>
              </a:tr>
              <a:tr h="598125">
                <a:tc>
                  <a:txBody>
                    <a:bodyPr/>
                    <a:lstStyle/>
                    <a:p>
                      <a:pPr marL="0" lvl="0" indent="0" algn="l" rtl="0">
                        <a:spcBef>
                          <a:spcPts val="0"/>
                        </a:spcBef>
                        <a:spcAft>
                          <a:spcPts val="0"/>
                        </a:spcAft>
                        <a:buNone/>
                      </a:pPr>
                      <a:r>
                        <a:rPr lang="en">
                          <a:solidFill>
                            <a:schemeClr val="dk2"/>
                          </a:solidFill>
                          <a:highlight>
                            <a:srgbClr val="00C3B1"/>
                          </a:highlight>
                          <a:latin typeface="Syne SemiBold"/>
                          <a:ea typeface="Syne SemiBold"/>
                          <a:cs typeface="Syne SemiBold"/>
                          <a:sym typeface="Syne SemiBold"/>
                        </a:rPr>
                        <a:t>SCD41 </a:t>
                      </a:r>
                      <a:endParaRPr dirty="0">
                        <a:solidFill>
                          <a:schemeClr val="dk2"/>
                        </a:solidFill>
                        <a:highlight>
                          <a:srgbClr val="00C3B1"/>
                        </a:highlight>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 40 ppm</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0 ppm to 40,000 ppm</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2.4V to 5.5V</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$31.02</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extLst>
                  <a:ext uri="{0D108BD9-81ED-4DB2-BD59-A6C34878D82A}">
                    <a16:rowId xmlns:a16="http://schemas.microsoft.com/office/drawing/2014/main" val="10003"/>
                  </a:ext>
                </a:extLst>
              </a:tr>
              <a:tr h="807525">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SEN0159</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 50 ppm</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0 to 10,000 ppm</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hMerge="1">
                  <a:txBody>
                    <a:bodyPr/>
                    <a:lstStyle/>
                    <a:p>
                      <a:endParaRPr lang="en-US"/>
                    </a:p>
                  </a:txBody>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3.3V to 5V</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$49</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pic>
        <p:nvPicPr>
          <p:cNvPr id="481" name="Google Shape;481;p50"/>
          <p:cNvPicPr preferRelativeResize="0"/>
          <p:nvPr/>
        </p:nvPicPr>
        <p:blipFill rotWithShape="1">
          <a:blip r:embed="rId5">
            <a:alphaModFix/>
          </a:blip>
          <a:srcRect t="4009" b="4019"/>
          <a:stretch/>
        </p:blipFill>
        <p:spPr>
          <a:xfrm>
            <a:off x="8169472" y="0"/>
            <a:ext cx="936000" cy="885900"/>
          </a:xfrm>
          <a:prstGeom prst="flowChartAlternateProcess">
            <a:avLst/>
          </a:prstGeom>
          <a:noFill/>
          <a:ln>
            <a:noFill/>
          </a:ln>
        </p:spPr>
      </p:pic>
      <p:sp>
        <p:nvSpPr>
          <p:cNvPr id="482" name="Google Shape;482;p5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16</a:t>
            </a:fld>
            <a:endParaRPr dirty="0"/>
          </a:p>
        </p:txBody>
      </p:sp>
      <p:pic>
        <p:nvPicPr>
          <p:cNvPr id="24" name="Audio 23">
            <a:hlinkClick r:id="" action="ppaction://media"/>
            <a:extLst>
              <a:ext uri="{FF2B5EF4-FFF2-40B4-BE49-F238E27FC236}">
                <a16:creationId xmlns:a16="http://schemas.microsoft.com/office/drawing/2014/main" id="{07B5A42A-6439-6191-5F77-F145F7E6EEC1}"/>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39844" t="-139844" r="-139844" b="-139844"/>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11305"/>
    </mc:Choice>
    <mc:Fallback xmlns="">
      <p:transition spd="slow" advTm="113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51"/>
          <p:cNvSpPr txBox="1">
            <a:spLocks noGrp="1"/>
          </p:cNvSpPr>
          <p:nvPr>
            <p:ph type="title"/>
          </p:nvPr>
        </p:nvSpPr>
        <p:spPr>
          <a:xfrm>
            <a:off x="713250" y="432000"/>
            <a:ext cx="7717500" cy="4539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3100"/>
              <a:t>Buzzer Options</a:t>
            </a:r>
            <a:endParaRPr sz="3100" dirty="0"/>
          </a:p>
        </p:txBody>
      </p:sp>
      <p:graphicFrame>
        <p:nvGraphicFramePr>
          <p:cNvPr id="488" name="Google Shape;488;p51"/>
          <p:cNvGraphicFramePr/>
          <p:nvPr/>
        </p:nvGraphicFramePr>
        <p:xfrm>
          <a:off x="952500" y="1323813"/>
          <a:ext cx="7239000" cy="2913450"/>
        </p:xfrm>
        <a:graphic>
          <a:graphicData uri="http://schemas.openxmlformats.org/drawingml/2006/table">
            <a:tbl>
              <a:tblPr>
                <a:noFill/>
                <a:tableStyleId>{5ED303A0-EA4B-46B2-983A-6153FCA4589D}</a:tableStyleId>
              </a:tblPr>
              <a:tblGrid>
                <a:gridCol w="1372175">
                  <a:extLst>
                    <a:ext uri="{9D8B030D-6E8A-4147-A177-3AD203B41FA5}">
                      <a16:colId xmlns:a16="http://schemas.microsoft.com/office/drawing/2014/main" val="20000"/>
                    </a:ext>
                  </a:extLst>
                </a:gridCol>
                <a:gridCol w="649650">
                  <a:extLst>
                    <a:ext uri="{9D8B030D-6E8A-4147-A177-3AD203B41FA5}">
                      <a16:colId xmlns:a16="http://schemas.microsoft.com/office/drawing/2014/main" val="20001"/>
                    </a:ext>
                  </a:extLst>
                </a:gridCol>
                <a:gridCol w="661725">
                  <a:extLst>
                    <a:ext uri="{9D8B030D-6E8A-4147-A177-3AD203B41FA5}">
                      <a16:colId xmlns:a16="http://schemas.microsoft.com/office/drawing/2014/main" val="20002"/>
                    </a:ext>
                  </a:extLst>
                </a:gridCol>
                <a:gridCol w="673750">
                  <a:extLst>
                    <a:ext uri="{9D8B030D-6E8A-4147-A177-3AD203B41FA5}">
                      <a16:colId xmlns:a16="http://schemas.microsoft.com/office/drawing/2014/main" val="20003"/>
                    </a:ext>
                  </a:extLst>
                </a:gridCol>
                <a:gridCol w="671925">
                  <a:extLst>
                    <a:ext uri="{9D8B030D-6E8A-4147-A177-3AD203B41FA5}">
                      <a16:colId xmlns:a16="http://schemas.microsoft.com/office/drawing/2014/main" val="20004"/>
                    </a:ext>
                  </a:extLst>
                </a:gridCol>
                <a:gridCol w="1069925">
                  <a:extLst>
                    <a:ext uri="{9D8B030D-6E8A-4147-A177-3AD203B41FA5}">
                      <a16:colId xmlns:a16="http://schemas.microsoft.com/office/drawing/2014/main" val="20005"/>
                    </a:ext>
                  </a:extLst>
                </a:gridCol>
                <a:gridCol w="1069925">
                  <a:extLst>
                    <a:ext uri="{9D8B030D-6E8A-4147-A177-3AD203B41FA5}">
                      <a16:colId xmlns:a16="http://schemas.microsoft.com/office/drawing/2014/main" val="20006"/>
                    </a:ext>
                  </a:extLst>
                </a:gridCol>
                <a:gridCol w="1069925">
                  <a:extLst>
                    <a:ext uri="{9D8B030D-6E8A-4147-A177-3AD203B41FA5}">
                      <a16:colId xmlns:a16="http://schemas.microsoft.com/office/drawing/2014/main" val="20007"/>
                    </a:ext>
                  </a:extLst>
                </a:gridCol>
              </a:tblGrid>
              <a:tr h="858625">
                <a:tc>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Buzzer</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gridSpan="2">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Dimension</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tc gridSpan="2">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Operating Voltage</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tc>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Sound Pressure</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Frequency</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Price</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613375">
                <a:tc>
                  <a:txBody>
                    <a:bodyPr/>
                    <a:lstStyle/>
                    <a:p>
                      <a:pPr marL="0" lvl="0" indent="0" algn="l" rtl="0">
                        <a:spcBef>
                          <a:spcPts val="0"/>
                        </a:spcBef>
                        <a:spcAft>
                          <a:spcPts val="0"/>
                        </a:spcAft>
                        <a:buNone/>
                      </a:pPr>
                      <a:r>
                        <a:rPr lang="en">
                          <a:solidFill>
                            <a:schemeClr val="dk2"/>
                          </a:solidFill>
                          <a:highlight>
                            <a:srgbClr val="00C3B1"/>
                          </a:highlight>
                          <a:latin typeface="Syne SemiBold"/>
                          <a:ea typeface="Syne SemiBold"/>
                          <a:cs typeface="Syne SemiBold"/>
                          <a:sym typeface="Syne SemiBold"/>
                        </a:rPr>
                        <a:t>PS1240</a:t>
                      </a:r>
                      <a:endParaRPr dirty="0">
                        <a:solidFill>
                          <a:schemeClr val="dk2"/>
                        </a:solidFill>
                        <a:highlight>
                          <a:srgbClr val="00C3B1"/>
                        </a:highlight>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12.2 x 6.5mm</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3V</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70 dB</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4 kHz</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$1.50</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extLst>
                  <a:ext uri="{0D108BD9-81ED-4DB2-BD59-A6C34878D82A}">
                    <a16:rowId xmlns:a16="http://schemas.microsoft.com/office/drawing/2014/main" val="10001"/>
                  </a:ext>
                </a:extLst>
              </a:tr>
              <a:tr h="613375">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CMI 1295</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12 x 9.5 mm</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8V</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hMerge="1">
                  <a:txBody>
                    <a:bodyPr/>
                    <a:lstStyle/>
                    <a:p>
                      <a:endParaRPr lang="en-US"/>
                    </a:p>
                  </a:txBody>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85 dB</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3.6 kHz</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$1.20</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extLst>
                  <a:ext uri="{0D108BD9-81ED-4DB2-BD59-A6C34878D82A}">
                    <a16:rowId xmlns:a16="http://schemas.microsoft.com/office/drawing/2014/main" val="10002"/>
                  </a:ext>
                </a:extLst>
              </a:tr>
              <a:tr h="828075">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Jameco 5V Magnetic Buzzer</a:t>
                      </a:r>
                      <a:r>
                        <a:rPr lang="en">
                          <a:solidFill>
                            <a:schemeClr val="dk2"/>
                          </a:solidFill>
                          <a:highlight>
                            <a:srgbClr val="00C3B1"/>
                          </a:highlight>
                          <a:latin typeface="Syne SemiBold"/>
                          <a:ea typeface="Syne SemiBold"/>
                          <a:cs typeface="Syne SemiBold"/>
                          <a:sym typeface="Syne SemiBold"/>
                        </a:rPr>
                        <a:t> </a:t>
                      </a:r>
                      <a:endParaRPr dirty="0">
                        <a:solidFill>
                          <a:schemeClr val="dk2"/>
                        </a:solidFill>
                        <a:highlight>
                          <a:srgbClr val="00C3B1"/>
                        </a:highlight>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12 x 7.5 mm</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3V</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83 dB</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3.31KHz ± 300Hz</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$1.25</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bl>
          </a:graphicData>
        </a:graphic>
      </p:graphicFrame>
      <p:pic>
        <p:nvPicPr>
          <p:cNvPr id="489" name="Google Shape;489;p51"/>
          <p:cNvPicPr preferRelativeResize="0"/>
          <p:nvPr/>
        </p:nvPicPr>
        <p:blipFill rotWithShape="1">
          <a:blip r:embed="rId5">
            <a:alphaModFix/>
          </a:blip>
          <a:srcRect t="4009" b="4019"/>
          <a:stretch/>
        </p:blipFill>
        <p:spPr>
          <a:xfrm>
            <a:off x="8169472" y="0"/>
            <a:ext cx="936000" cy="885900"/>
          </a:xfrm>
          <a:prstGeom prst="flowChartAlternateProcess">
            <a:avLst/>
          </a:prstGeom>
          <a:noFill/>
          <a:ln>
            <a:noFill/>
          </a:ln>
        </p:spPr>
      </p:pic>
      <p:sp>
        <p:nvSpPr>
          <p:cNvPr id="490" name="Google Shape;490;p5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17</a:t>
            </a:fld>
            <a:endParaRPr dirty="0"/>
          </a:p>
        </p:txBody>
      </p:sp>
      <p:pic>
        <p:nvPicPr>
          <p:cNvPr id="21" name="Audio 20">
            <a:hlinkClick r:id="" action="ppaction://media"/>
            <a:extLst>
              <a:ext uri="{FF2B5EF4-FFF2-40B4-BE49-F238E27FC236}">
                <a16:creationId xmlns:a16="http://schemas.microsoft.com/office/drawing/2014/main" id="{2C01B968-C376-3E34-F275-A1C5036EE416}"/>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39844" t="-139844" r="-139844" b="-139844"/>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20698"/>
    </mc:Choice>
    <mc:Fallback xmlns="">
      <p:transition spd="slow" advTm="206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p52"/>
          <p:cNvSpPr txBox="1">
            <a:spLocks noGrp="1"/>
          </p:cNvSpPr>
          <p:nvPr>
            <p:ph type="title"/>
          </p:nvPr>
        </p:nvSpPr>
        <p:spPr>
          <a:xfrm>
            <a:off x="713250" y="469500"/>
            <a:ext cx="7717500" cy="4539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a:t>LCD Screen Options</a:t>
            </a:r>
            <a:endParaRPr dirty="0"/>
          </a:p>
        </p:txBody>
      </p:sp>
      <p:graphicFrame>
        <p:nvGraphicFramePr>
          <p:cNvPr id="496" name="Google Shape;496;p52"/>
          <p:cNvGraphicFramePr/>
          <p:nvPr/>
        </p:nvGraphicFramePr>
        <p:xfrm>
          <a:off x="830788" y="1008313"/>
          <a:ext cx="7482425" cy="3951080"/>
        </p:xfrm>
        <a:graphic>
          <a:graphicData uri="http://schemas.openxmlformats.org/drawingml/2006/table">
            <a:tbl>
              <a:tblPr>
                <a:noFill/>
                <a:tableStyleId>{5ED303A0-EA4B-46B2-983A-6153FCA4589D}</a:tableStyleId>
              </a:tblPr>
              <a:tblGrid>
                <a:gridCol w="1418325">
                  <a:extLst>
                    <a:ext uri="{9D8B030D-6E8A-4147-A177-3AD203B41FA5}">
                      <a16:colId xmlns:a16="http://schemas.microsoft.com/office/drawing/2014/main" val="20000"/>
                    </a:ext>
                  </a:extLst>
                </a:gridCol>
                <a:gridCol w="671500">
                  <a:extLst>
                    <a:ext uri="{9D8B030D-6E8A-4147-A177-3AD203B41FA5}">
                      <a16:colId xmlns:a16="http://schemas.microsoft.com/office/drawing/2014/main" val="20001"/>
                    </a:ext>
                  </a:extLst>
                </a:gridCol>
                <a:gridCol w="683975">
                  <a:extLst>
                    <a:ext uri="{9D8B030D-6E8A-4147-A177-3AD203B41FA5}">
                      <a16:colId xmlns:a16="http://schemas.microsoft.com/office/drawing/2014/main" val="20002"/>
                    </a:ext>
                  </a:extLst>
                </a:gridCol>
                <a:gridCol w="696400">
                  <a:extLst>
                    <a:ext uri="{9D8B030D-6E8A-4147-A177-3AD203B41FA5}">
                      <a16:colId xmlns:a16="http://schemas.microsoft.com/office/drawing/2014/main" val="20003"/>
                    </a:ext>
                  </a:extLst>
                </a:gridCol>
                <a:gridCol w="694525">
                  <a:extLst>
                    <a:ext uri="{9D8B030D-6E8A-4147-A177-3AD203B41FA5}">
                      <a16:colId xmlns:a16="http://schemas.microsoft.com/office/drawing/2014/main" val="20004"/>
                    </a:ext>
                  </a:extLst>
                </a:gridCol>
                <a:gridCol w="1105900">
                  <a:extLst>
                    <a:ext uri="{9D8B030D-6E8A-4147-A177-3AD203B41FA5}">
                      <a16:colId xmlns:a16="http://schemas.microsoft.com/office/drawing/2014/main" val="20005"/>
                    </a:ext>
                  </a:extLst>
                </a:gridCol>
                <a:gridCol w="1105900">
                  <a:extLst>
                    <a:ext uri="{9D8B030D-6E8A-4147-A177-3AD203B41FA5}">
                      <a16:colId xmlns:a16="http://schemas.microsoft.com/office/drawing/2014/main" val="20006"/>
                    </a:ext>
                  </a:extLst>
                </a:gridCol>
                <a:gridCol w="1105900">
                  <a:extLst>
                    <a:ext uri="{9D8B030D-6E8A-4147-A177-3AD203B41FA5}">
                      <a16:colId xmlns:a16="http://schemas.microsoft.com/office/drawing/2014/main" val="20007"/>
                    </a:ext>
                  </a:extLst>
                </a:gridCol>
              </a:tblGrid>
              <a:tr h="858625">
                <a:tc>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Screen</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gridSpan="2">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Touch Type</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tc gridSpan="2">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Resolution</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tc>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Display Driver IC</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Color Depth</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Price</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613375">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DFR0669 3.5” Touch Screen</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Capacitive</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480x320</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ILI9488</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262k Colors</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$39.90</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613375">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2.8” TFT Touch Shield</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Capacitive</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240x320</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hMerge="1">
                  <a:txBody>
                    <a:bodyPr/>
                    <a:lstStyle/>
                    <a:p>
                      <a:endParaRPr lang="en-US"/>
                    </a:p>
                  </a:txBody>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ILI9341</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262k Colors</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$24.95</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extLst>
                  <a:ext uri="{0D108BD9-81ED-4DB2-BD59-A6C34878D82A}">
                    <a16:rowId xmlns:a16="http://schemas.microsoft.com/office/drawing/2014/main" val="10002"/>
                  </a:ext>
                </a:extLst>
              </a:tr>
              <a:tr h="828075">
                <a:tc>
                  <a:txBody>
                    <a:bodyPr/>
                    <a:lstStyle/>
                    <a:p>
                      <a:pPr marL="0" lvl="0" indent="0" algn="l" rtl="0">
                        <a:spcBef>
                          <a:spcPts val="0"/>
                        </a:spcBef>
                        <a:spcAft>
                          <a:spcPts val="0"/>
                        </a:spcAft>
                        <a:buNone/>
                      </a:pPr>
                      <a:r>
                        <a:rPr lang="en">
                          <a:solidFill>
                            <a:schemeClr val="dk2"/>
                          </a:solidFill>
                          <a:highlight>
                            <a:srgbClr val="00C3B1"/>
                          </a:highlight>
                          <a:latin typeface="Syne SemiBold"/>
                          <a:ea typeface="Syne SemiBold"/>
                          <a:cs typeface="Syne SemiBold"/>
                          <a:sym typeface="Syne SemiBold"/>
                        </a:rPr>
                        <a:t>WaveShare 4” LCD Screen </a:t>
                      </a:r>
                      <a:endParaRPr dirty="0">
                        <a:solidFill>
                          <a:schemeClr val="dk2"/>
                        </a:solidFill>
                        <a:highlight>
                          <a:srgbClr val="00C3B1"/>
                        </a:highlight>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Resistive</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480x320</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ILI9486</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262k Colors</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$34.99</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extLst>
                  <a:ext uri="{0D108BD9-81ED-4DB2-BD59-A6C34878D82A}">
                    <a16:rowId xmlns:a16="http://schemas.microsoft.com/office/drawing/2014/main" val="10003"/>
                  </a:ext>
                </a:extLst>
              </a:tr>
              <a:tr h="828075">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WaveShare 3.2”</a:t>
                      </a:r>
                      <a:endParaRPr dirty="0">
                        <a:solidFill>
                          <a:schemeClr val="dk2"/>
                        </a:solidFill>
                        <a:latin typeface="Syne SemiBold"/>
                        <a:ea typeface="Syne SemiBold"/>
                        <a:cs typeface="Syne SemiBold"/>
                        <a:sym typeface="Syne SemiBold"/>
                      </a:endParaRPr>
                    </a:p>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LCD Screen</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Resistive</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320x240</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hMerge="1">
                  <a:txBody>
                    <a:bodyPr/>
                    <a:lstStyle/>
                    <a:p>
                      <a:endParaRPr lang="en-US"/>
                    </a:p>
                  </a:txBody>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ILI9341</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262k Colors</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$28.99</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pic>
        <p:nvPicPr>
          <p:cNvPr id="497" name="Google Shape;497;p52"/>
          <p:cNvPicPr preferRelativeResize="0"/>
          <p:nvPr/>
        </p:nvPicPr>
        <p:blipFill rotWithShape="1">
          <a:blip r:embed="rId5">
            <a:alphaModFix/>
          </a:blip>
          <a:srcRect t="4009" b="4019"/>
          <a:stretch/>
        </p:blipFill>
        <p:spPr>
          <a:xfrm>
            <a:off x="8169472" y="0"/>
            <a:ext cx="936000" cy="885900"/>
          </a:xfrm>
          <a:prstGeom prst="flowChartAlternateProcess">
            <a:avLst/>
          </a:prstGeom>
          <a:noFill/>
          <a:ln>
            <a:noFill/>
          </a:ln>
        </p:spPr>
      </p:pic>
      <p:sp>
        <p:nvSpPr>
          <p:cNvPr id="498" name="Google Shape;498;p5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18</a:t>
            </a:fld>
            <a:endParaRPr dirty="0"/>
          </a:p>
        </p:txBody>
      </p:sp>
      <p:pic>
        <p:nvPicPr>
          <p:cNvPr id="4" name="Audio 3">
            <a:hlinkClick r:id="" action="ppaction://media"/>
            <a:extLst>
              <a:ext uri="{FF2B5EF4-FFF2-40B4-BE49-F238E27FC236}">
                <a16:creationId xmlns:a16="http://schemas.microsoft.com/office/drawing/2014/main" id="{3E214E4F-FDE5-345D-CC44-C9959664F6F2}"/>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39844" t="-139844" r="-139844" b="-139844"/>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29444"/>
    </mc:Choice>
    <mc:Fallback xmlns="">
      <p:transition spd="slow" advTm="294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53"/>
          <p:cNvSpPr txBox="1">
            <a:spLocks noGrp="1"/>
          </p:cNvSpPr>
          <p:nvPr>
            <p:ph type="title"/>
          </p:nvPr>
        </p:nvSpPr>
        <p:spPr>
          <a:xfrm>
            <a:off x="713250" y="463400"/>
            <a:ext cx="7717500" cy="4539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3100" b="0">
                <a:latin typeface="Commissioner ExtraBold"/>
                <a:ea typeface="Commissioner ExtraBold"/>
                <a:cs typeface="Commissioner ExtraBold"/>
                <a:sym typeface="Commissioner ExtraBold"/>
              </a:rPr>
              <a:t>Motor Type Selection</a:t>
            </a:r>
            <a:endParaRPr sz="3100" b="0" dirty="0">
              <a:latin typeface="Commissioner ExtraBold"/>
              <a:ea typeface="Commissioner ExtraBold"/>
              <a:cs typeface="Commissioner ExtraBold"/>
              <a:sym typeface="Commissioner ExtraBold"/>
            </a:endParaRPr>
          </a:p>
        </p:txBody>
      </p:sp>
      <p:graphicFrame>
        <p:nvGraphicFramePr>
          <p:cNvPr id="504" name="Google Shape;504;p53"/>
          <p:cNvGraphicFramePr/>
          <p:nvPr/>
        </p:nvGraphicFramePr>
        <p:xfrm>
          <a:off x="850900" y="1265238"/>
          <a:ext cx="7442200" cy="3696375"/>
        </p:xfrm>
        <a:graphic>
          <a:graphicData uri="http://schemas.openxmlformats.org/drawingml/2006/table">
            <a:tbl>
              <a:tblPr>
                <a:noFill/>
                <a:tableStyleId>{5ED303A0-EA4B-46B2-983A-6153FCA4589D}</a:tableStyleId>
              </a:tblPr>
              <a:tblGrid>
                <a:gridCol w="1427375">
                  <a:extLst>
                    <a:ext uri="{9D8B030D-6E8A-4147-A177-3AD203B41FA5}">
                      <a16:colId xmlns:a16="http://schemas.microsoft.com/office/drawing/2014/main" val="20000"/>
                    </a:ext>
                  </a:extLst>
                </a:gridCol>
                <a:gridCol w="675750">
                  <a:extLst>
                    <a:ext uri="{9D8B030D-6E8A-4147-A177-3AD203B41FA5}">
                      <a16:colId xmlns:a16="http://schemas.microsoft.com/office/drawing/2014/main" val="20001"/>
                    </a:ext>
                  </a:extLst>
                </a:gridCol>
                <a:gridCol w="382850">
                  <a:extLst>
                    <a:ext uri="{9D8B030D-6E8A-4147-A177-3AD203B41FA5}">
                      <a16:colId xmlns:a16="http://schemas.microsoft.com/office/drawing/2014/main" val="20002"/>
                    </a:ext>
                  </a:extLst>
                </a:gridCol>
                <a:gridCol w="1006300">
                  <a:extLst>
                    <a:ext uri="{9D8B030D-6E8A-4147-A177-3AD203B41FA5}">
                      <a16:colId xmlns:a16="http://schemas.microsoft.com/office/drawing/2014/main" val="20003"/>
                    </a:ext>
                  </a:extLst>
                </a:gridCol>
                <a:gridCol w="382850">
                  <a:extLst>
                    <a:ext uri="{9D8B030D-6E8A-4147-A177-3AD203B41FA5}">
                      <a16:colId xmlns:a16="http://schemas.microsoft.com/office/drawing/2014/main" val="20004"/>
                    </a:ext>
                  </a:extLst>
                </a:gridCol>
                <a:gridCol w="1015050">
                  <a:extLst>
                    <a:ext uri="{9D8B030D-6E8A-4147-A177-3AD203B41FA5}">
                      <a16:colId xmlns:a16="http://schemas.microsoft.com/office/drawing/2014/main" val="20005"/>
                    </a:ext>
                  </a:extLst>
                </a:gridCol>
                <a:gridCol w="382850">
                  <a:extLst>
                    <a:ext uri="{9D8B030D-6E8A-4147-A177-3AD203B41FA5}">
                      <a16:colId xmlns:a16="http://schemas.microsoft.com/office/drawing/2014/main" val="20006"/>
                    </a:ext>
                  </a:extLst>
                </a:gridCol>
                <a:gridCol w="1031925">
                  <a:extLst>
                    <a:ext uri="{9D8B030D-6E8A-4147-A177-3AD203B41FA5}">
                      <a16:colId xmlns:a16="http://schemas.microsoft.com/office/drawing/2014/main" val="20007"/>
                    </a:ext>
                  </a:extLst>
                </a:gridCol>
                <a:gridCol w="1137250">
                  <a:extLst>
                    <a:ext uri="{9D8B030D-6E8A-4147-A177-3AD203B41FA5}">
                      <a16:colId xmlns:a16="http://schemas.microsoft.com/office/drawing/2014/main" val="20008"/>
                    </a:ext>
                  </a:extLst>
                </a:gridCol>
              </a:tblGrid>
              <a:tr h="648525">
                <a:tc>
                  <a:txBody>
                    <a:bodyPr/>
                    <a:lstStyle/>
                    <a:p>
                      <a:pPr marL="0" marR="0" lvl="0" indent="0" algn="ctr" rtl="0">
                        <a:lnSpc>
                          <a:spcPct val="100000"/>
                        </a:lnSpc>
                        <a:spcBef>
                          <a:spcPts val="0"/>
                        </a:spcBef>
                        <a:spcAft>
                          <a:spcPts val="0"/>
                        </a:spcAft>
                        <a:buNone/>
                      </a:pP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gridSpan="2">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AC Motors</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tc gridSpan="2">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Brushless DC Motor</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tc gridSpan="2">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Brushed DC Motor</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tc>
                  <a:txBody>
                    <a:bodyPr/>
                    <a:lstStyle/>
                    <a:p>
                      <a:pPr marL="0" marR="0" lvl="0" indent="0" algn="ctr" rtl="0">
                        <a:lnSpc>
                          <a:spcPct val="100000"/>
                        </a:lnSpc>
                        <a:spcBef>
                          <a:spcPts val="0"/>
                        </a:spcBef>
                        <a:spcAft>
                          <a:spcPts val="0"/>
                        </a:spcAft>
                        <a:buNone/>
                      </a:pPr>
                      <a:r>
                        <a:rPr lang="en" b="1">
                          <a:solidFill>
                            <a:schemeClr val="dk1"/>
                          </a:solidFill>
                          <a:highlight>
                            <a:srgbClr val="00C3B1"/>
                          </a:highlight>
                          <a:latin typeface="Syne"/>
                          <a:ea typeface="Syne"/>
                          <a:cs typeface="Syne"/>
                          <a:sym typeface="Syne"/>
                        </a:rPr>
                        <a:t>Servo Motor</a:t>
                      </a:r>
                      <a:endParaRPr b="1" dirty="0">
                        <a:solidFill>
                          <a:schemeClr val="dk1"/>
                        </a:solidFill>
                        <a:highlight>
                          <a:srgbClr val="00C3B1"/>
                        </a:highlight>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Stepper Motor</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396200">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Torque Output</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High</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Medium</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Low</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High</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Low</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396200">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Speed Output</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Very High</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High</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High</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Moderate</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High</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396200">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Power Consumption</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Very High</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Moderate</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Moderate</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Moderate</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Moderate</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396200">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Built-in Motor Controller</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No</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No</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No</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Yes</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No</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219500">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Energy Efficiency</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Good</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Good</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Bad</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Good</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a:txBody>
                    <a:bodyPr/>
                    <a:lstStyle/>
                    <a:p>
                      <a:pPr marL="0" lvl="0" indent="0" algn="ctr" rtl="0">
                        <a:spcBef>
                          <a:spcPts val="0"/>
                        </a:spcBef>
                        <a:spcAft>
                          <a:spcPts val="0"/>
                        </a:spcAft>
                        <a:buNone/>
                      </a:pPr>
                      <a:r>
                        <a:rPr lang="en">
                          <a:solidFill>
                            <a:schemeClr val="dk2"/>
                          </a:solidFill>
                          <a:latin typeface="Syne"/>
                          <a:ea typeface="Syne"/>
                          <a:cs typeface="Syne"/>
                          <a:sym typeface="Syne"/>
                        </a:rPr>
                        <a:t>Good</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5"/>
                  </a:ext>
                </a:extLst>
              </a:tr>
            </a:tbl>
          </a:graphicData>
        </a:graphic>
      </p:graphicFrame>
      <p:pic>
        <p:nvPicPr>
          <p:cNvPr id="505" name="Google Shape;505;p53"/>
          <p:cNvPicPr preferRelativeResize="0"/>
          <p:nvPr/>
        </p:nvPicPr>
        <p:blipFill rotWithShape="1">
          <a:blip r:embed="rId5">
            <a:alphaModFix/>
          </a:blip>
          <a:srcRect t="5341" b="5341"/>
          <a:stretch/>
        </p:blipFill>
        <p:spPr>
          <a:xfrm>
            <a:off x="8174756" y="0"/>
            <a:ext cx="969300" cy="917400"/>
          </a:xfrm>
          <a:prstGeom prst="flowChartAlternateProcess">
            <a:avLst/>
          </a:prstGeom>
          <a:noFill/>
          <a:ln>
            <a:noFill/>
          </a:ln>
        </p:spPr>
      </p:pic>
      <p:sp>
        <p:nvSpPr>
          <p:cNvPr id="506" name="Google Shape;506;p5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19</a:t>
            </a:fld>
            <a:endParaRPr dirty="0"/>
          </a:p>
        </p:txBody>
      </p:sp>
      <p:pic>
        <p:nvPicPr>
          <p:cNvPr id="10" name="Audio 9">
            <a:hlinkClick r:id="" action="ppaction://media"/>
            <a:extLst>
              <a:ext uri="{FF2B5EF4-FFF2-40B4-BE49-F238E27FC236}">
                <a16:creationId xmlns:a16="http://schemas.microsoft.com/office/drawing/2014/main" id="{5FC1763C-9EC5-9830-DB6F-7D1A63651D39}"/>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39844" t="-139844" r="-139844" b="-139844"/>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48213"/>
    </mc:Choice>
    <mc:Fallback xmlns="">
      <p:transition spd="slow" advTm="482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36"/>
          <p:cNvSpPr/>
          <p:nvPr/>
        </p:nvSpPr>
        <p:spPr>
          <a:xfrm>
            <a:off x="2405060" y="2870403"/>
            <a:ext cx="1959300" cy="3354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4" name="Google Shape;334;p36"/>
          <p:cNvSpPr/>
          <p:nvPr/>
        </p:nvSpPr>
        <p:spPr>
          <a:xfrm>
            <a:off x="4524890" y="2870403"/>
            <a:ext cx="1959300" cy="3354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dirty="0"/>
          </a:p>
        </p:txBody>
      </p:sp>
      <p:sp>
        <p:nvSpPr>
          <p:cNvPr id="335" name="Google Shape;335;p36"/>
          <p:cNvSpPr/>
          <p:nvPr/>
        </p:nvSpPr>
        <p:spPr>
          <a:xfrm>
            <a:off x="334287" y="2854008"/>
            <a:ext cx="1959300" cy="3354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6" name="Google Shape;336;p36"/>
          <p:cNvSpPr txBox="1">
            <a:spLocks noGrp="1"/>
          </p:cNvSpPr>
          <p:nvPr>
            <p:ph type="title"/>
          </p:nvPr>
        </p:nvSpPr>
        <p:spPr>
          <a:xfrm>
            <a:off x="332250" y="2925512"/>
            <a:ext cx="1963200" cy="2250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1700"/>
              <a:t>Emily Baross</a:t>
            </a:r>
            <a:endParaRPr sz="1700" dirty="0"/>
          </a:p>
        </p:txBody>
      </p:sp>
      <p:sp>
        <p:nvSpPr>
          <p:cNvPr id="337" name="Google Shape;337;p36"/>
          <p:cNvSpPr txBox="1">
            <a:spLocks noGrp="1"/>
          </p:cNvSpPr>
          <p:nvPr>
            <p:ph type="subTitle" idx="1"/>
          </p:nvPr>
        </p:nvSpPr>
        <p:spPr>
          <a:xfrm>
            <a:off x="333905" y="3324827"/>
            <a:ext cx="1959900" cy="647700"/>
          </a:xfrm>
          <a:prstGeom prst="rect">
            <a:avLst/>
          </a:prstGeom>
          <a:ln>
            <a:noFill/>
          </a:ln>
        </p:spPr>
        <p:txBody>
          <a:bodyPr spcFirstLastPara="1" wrap="square" lIns="0" tIns="0" rIns="0" bIns="0" anchor="t" anchorCtr="0">
            <a:noAutofit/>
          </a:bodyPr>
          <a:lstStyle/>
          <a:p>
            <a:pPr marL="0" lvl="0" indent="0" algn="ctr" rtl="0">
              <a:spcBef>
                <a:spcPts val="0"/>
              </a:spcBef>
              <a:spcAft>
                <a:spcPts val="0"/>
              </a:spcAft>
              <a:buNone/>
            </a:pPr>
            <a:r>
              <a:rPr lang="en">
                <a:solidFill>
                  <a:schemeClr val="dk2"/>
                </a:solidFill>
              </a:rPr>
              <a:t>Electrical</a:t>
            </a:r>
            <a:endParaRPr dirty="0">
              <a:solidFill>
                <a:schemeClr val="dk2"/>
              </a:solidFill>
            </a:endParaRPr>
          </a:p>
          <a:p>
            <a:pPr marL="0" lvl="0" indent="0" algn="ctr" rtl="0">
              <a:spcBef>
                <a:spcPts val="0"/>
              </a:spcBef>
              <a:spcAft>
                <a:spcPts val="0"/>
              </a:spcAft>
              <a:buNone/>
            </a:pPr>
            <a:r>
              <a:rPr lang="en">
                <a:solidFill>
                  <a:schemeClr val="dk2"/>
                </a:solidFill>
              </a:rPr>
              <a:t>Engineering</a:t>
            </a:r>
            <a:endParaRPr dirty="0">
              <a:solidFill>
                <a:schemeClr val="dk2"/>
              </a:solidFill>
            </a:endParaRPr>
          </a:p>
        </p:txBody>
      </p:sp>
      <p:sp>
        <p:nvSpPr>
          <p:cNvPr id="338" name="Google Shape;338;p36"/>
          <p:cNvSpPr txBox="1">
            <a:spLocks noGrp="1"/>
          </p:cNvSpPr>
          <p:nvPr>
            <p:ph type="title" idx="2"/>
          </p:nvPr>
        </p:nvSpPr>
        <p:spPr>
          <a:xfrm>
            <a:off x="2403024" y="2925512"/>
            <a:ext cx="1963200" cy="2250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1700"/>
              <a:t>Kyle Ingleton</a:t>
            </a:r>
            <a:endParaRPr sz="1700" dirty="0"/>
          </a:p>
        </p:txBody>
      </p:sp>
      <p:sp>
        <p:nvSpPr>
          <p:cNvPr id="339" name="Google Shape;339;p36"/>
          <p:cNvSpPr txBox="1">
            <a:spLocks noGrp="1"/>
          </p:cNvSpPr>
          <p:nvPr>
            <p:ph type="subTitle" idx="3"/>
          </p:nvPr>
        </p:nvSpPr>
        <p:spPr>
          <a:xfrm>
            <a:off x="2401177" y="3324827"/>
            <a:ext cx="1963200" cy="647700"/>
          </a:xfrm>
          <a:prstGeom prst="rect">
            <a:avLst/>
          </a:prstGeom>
          <a:ln>
            <a:noFill/>
          </a:ln>
        </p:spPr>
        <p:txBody>
          <a:bodyPr spcFirstLastPara="1" wrap="square" lIns="0" tIns="0" rIns="0" bIns="0" anchor="t" anchorCtr="0">
            <a:noAutofit/>
          </a:bodyPr>
          <a:lstStyle/>
          <a:p>
            <a:pPr marL="0" lvl="0" indent="0" algn="ctr" rtl="0">
              <a:spcBef>
                <a:spcPts val="0"/>
              </a:spcBef>
              <a:spcAft>
                <a:spcPts val="0"/>
              </a:spcAft>
              <a:buNone/>
            </a:pPr>
            <a:r>
              <a:rPr lang="en">
                <a:solidFill>
                  <a:schemeClr val="dk2"/>
                </a:solidFill>
              </a:rPr>
              <a:t>Electrical</a:t>
            </a:r>
            <a:endParaRPr dirty="0">
              <a:solidFill>
                <a:schemeClr val="dk2"/>
              </a:solidFill>
            </a:endParaRPr>
          </a:p>
          <a:p>
            <a:pPr marL="0" lvl="0" indent="0" algn="ctr" rtl="0">
              <a:spcBef>
                <a:spcPts val="0"/>
              </a:spcBef>
              <a:spcAft>
                <a:spcPts val="0"/>
              </a:spcAft>
              <a:buNone/>
            </a:pPr>
            <a:r>
              <a:rPr lang="en">
                <a:solidFill>
                  <a:schemeClr val="dk2"/>
                </a:solidFill>
              </a:rPr>
              <a:t>Engineering</a:t>
            </a:r>
            <a:endParaRPr dirty="0">
              <a:solidFill>
                <a:schemeClr val="dk2"/>
              </a:solidFill>
            </a:endParaRPr>
          </a:p>
        </p:txBody>
      </p:sp>
      <p:sp>
        <p:nvSpPr>
          <p:cNvPr id="340" name="Google Shape;340;p36"/>
          <p:cNvSpPr txBox="1">
            <a:spLocks noGrp="1"/>
          </p:cNvSpPr>
          <p:nvPr>
            <p:ph type="title" idx="4"/>
          </p:nvPr>
        </p:nvSpPr>
        <p:spPr>
          <a:xfrm>
            <a:off x="4522853" y="2925512"/>
            <a:ext cx="1963200" cy="2250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1700"/>
              <a:t>Marcus Loyd</a:t>
            </a:r>
            <a:endParaRPr sz="1700" dirty="0"/>
          </a:p>
        </p:txBody>
      </p:sp>
      <p:sp>
        <p:nvSpPr>
          <p:cNvPr id="341" name="Google Shape;341;p36"/>
          <p:cNvSpPr txBox="1">
            <a:spLocks noGrp="1"/>
          </p:cNvSpPr>
          <p:nvPr>
            <p:ph type="subTitle" idx="5"/>
          </p:nvPr>
        </p:nvSpPr>
        <p:spPr>
          <a:xfrm>
            <a:off x="4522853" y="3324827"/>
            <a:ext cx="1963200" cy="647700"/>
          </a:xfrm>
          <a:prstGeom prst="rect">
            <a:avLst/>
          </a:prstGeom>
          <a:ln>
            <a:noFill/>
          </a:ln>
        </p:spPr>
        <p:txBody>
          <a:bodyPr spcFirstLastPara="1" wrap="square" lIns="0" tIns="0" rIns="0" bIns="0" anchor="t" anchorCtr="0">
            <a:noAutofit/>
          </a:bodyPr>
          <a:lstStyle/>
          <a:p>
            <a:pPr marL="0" lvl="0" indent="0" algn="ctr" rtl="0">
              <a:spcBef>
                <a:spcPts val="0"/>
              </a:spcBef>
              <a:spcAft>
                <a:spcPts val="0"/>
              </a:spcAft>
              <a:buNone/>
            </a:pPr>
            <a:r>
              <a:rPr lang="en">
                <a:solidFill>
                  <a:schemeClr val="dk2"/>
                </a:solidFill>
              </a:rPr>
              <a:t>Computer</a:t>
            </a:r>
            <a:endParaRPr dirty="0">
              <a:solidFill>
                <a:schemeClr val="dk2"/>
              </a:solidFill>
            </a:endParaRPr>
          </a:p>
          <a:p>
            <a:pPr marL="0" lvl="0" indent="0" algn="ctr" rtl="0">
              <a:spcBef>
                <a:spcPts val="0"/>
              </a:spcBef>
              <a:spcAft>
                <a:spcPts val="0"/>
              </a:spcAft>
              <a:buNone/>
            </a:pPr>
            <a:r>
              <a:rPr lang="en">
                <a:solidFill>
                  <a:schemeClr val="dk2"/>
                </a:solidFill>
              </a:rPr>
              <a:t>Engineering</a:t>
            </a:r>
            <a:endParaRPr dirty="0">
              <a:solidFill>
                <a:schemeClr val="dk2"/>
              </a:solidFill>
            </a:endParaRPr>
          </a:p>
        </p:txBody>
      </p:sp>
      <p:sp>
        <p:nvSpPr>
          <p:cNvPr id="342" name="Google Shape;342;p36"/>
          <p:cNvSpPr txBox="1">
            <a:spLocks noGrp="1"/>
          </p:cNvSpPr>
          <p:nvPr>
            <p:ph type="title" idx="6"/>
          </p:nvPr>
        </p:nvSpPr>
        <p:spPr>
          <a:xfrm>
            <a:off x="713250" y="469500"/>
            <a:ext cx="7717500" cy="4539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a:t>OUR TEAM</a:t>
            </a:r>
            <a:endParaRPr dirty="0"/>
          </a:p>
        </p:txBody>
      </p:sp>
      <p:pic>
        <p:nvPicPr>
          <p:cNvPr id="343" name="Google Shape;343;p36"/>
          <p:cNvPicPr preferRelativeResize="0"/>
          <p:nvPr/>
        </p:nvPicPr>
        <p:blipFill rotWithShape="1">
          <a:blip r:embed="rId5">
            <a:alphaModFix/>
          </a:blip>
          <a:srcRect t="2591" b="14886"/>
          <a:stretch/>
        </p:blipFill>
        <p:spPr>
          <a:xfrm>
            <a:off x="641425" y="1330775"/>
            <a:ext cx="1315800" cy="1387800"/>
          </a:xfrm>
          <a:prstGeom prst="flowChartAlternateProcess">
            <a:avLst/>
          </a:prstGeom>
          <a:noFill/>
          <a:ln>
            <a:noFill/>
          </a:ln>
        </p:spPr>
      </p:pic>
      <p:pic>
        <p:nvPicPr>
          <p:cNvPr id="344" name="Google Shape;344;p36"/>
          <p:cNvPicPr preferRelativeResize="0"/>
          <p:nvPr/>
        </p:nvPicPr>
        <p:blipFill rotWithShape="1">
          <a:blip r:embed="rId6">
            <a:alphaModFix/>
          </a:blip>
          <a:srcRect t="5341" b="5341"/>
          <a:stretch/>
        </p:blipFill>
        <p:spPr>
          <a:xfrm>
            <a:off x="4808275" y="1307400"/>
            <a:ext cx="1466400" cy="1387800"/>
          </a:xfrm>
          <a:prstGeom prst="flowChartAlternateProcess">
            <a:avLst/>
          </a:prstGeom>
          <a:noFill/>
          <a:ln>
            <a:noFill/>
          </a:ln>
        </p:spPr>
      </p:pic>
      <p:sp>
        <p:nvSpPr>
          <p:cNvPr id="345" name="Google Shape;345;p36"/>
          <p:cNvSpPr/>
          <p:nvPr/>
        </p:nvSpPr>
        <p:spPr>
          <a:xfrm>
            <a:off x="6644726" y="2870400"/>
            <a:ext cx="2090100" cy="3354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dirty="0"/>
          </a:p>
        </p:txBody>
      </p:sp>
      <p:sp>
        <p:nvSpPr>
          <p:cNvPr id="346" name="Google Shape;346;p36"/>
          <p:cNvSpPr txBox="1">
            <a:spLocks noGrp="1"/>
          </p:cNvSpPr>
          <p:nvPr>
            <p:ph type="title" idx="4"/>
          </p:nvPr>
        </p:nvSpPr>
        <p:spPr>
          <a:xfrm>
            <a:off x="6708178" y="2925612"/>
            <a:ext cx="1963200" cy="2250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1700"/>
              <a:t>Patrick Tumbos</a:t>
            </a:r>
            <a:endParaRPr sz="1700" dirty="0"/>
          </a:p>
          <a:p>
            <a:pPr marL="0" lvl="0" indent="0" algn="ctr" rtl="0">
              <a:spcBef>
                <a:spcPts val="0"/>
              </a:spcBef>
              <a:spcAft>
                <a:spcPts val="0"/>
              </a:spcAft>
              <a:buNone/>
            </a:pPr>
            <a:endParaRPr sz="1700" dirty="0"/>
          </a:p>
        </p:txBody>
      </p:sp>
      <p:sp>
        <p:nvSpPr>
          <p:cNvPr id="347" name="Google Shape;347;p36"/>
          <p:cNvSpPr txBox="1">
            <a:spLocks noGrp="1"/>
          </p:cNvSpPr>
          <p:nvPr>
            <p:ph type="subTitle" idx="5"/>
          </p:nvPr>
        </p:nvSpPr>
        <p:spPr>
          <a:xfrm>
            <a:off x="6642678" y="3324827"/>
            <a:ext cx="1963200" cy="647700"/>
          </a:xfrm>
          <a:prstGeom prst="rect">
            <a:avLst/>
          </a:prstGeom>
          <a:ln>
            <a:noFill/>
          </a:ln>
        </p:spPr>
        <p:txBody>
          <a:bodyPr spcFirstLastPara="1" wrap="square" lIns="0" tIns="0" rIns="0" bIns="0" anchor="t" anchorCtr="0">
            <a:noAutofit/>
          </a:bodyPr>
          <a:lstStyle/>
          <a:p>
            <a:pPr marL="0" lvl="0" indent="0" algn="ctr" rtl="0">
              <a:spcBef>
                <a:spcPts val="0"/>
              </a:spcBef>
              <a:spcAft>
                <a:spcPts val="0"/>
              </a:spcAft>
              <a:buNone/>
            </a:pPr>
            <a:r>
              <a:rPr lang="en">
                <a:solidFill>
                  <a:schemeClr val="dk2"/>
                </a:solidFill>
              </a:rPr>
              <a:t>Computer Engineering</a:t>
            </a:r>
            <a:endParaRPr dirty="0">
              <a:solidFill>
                <a:schemeClr val="dk2"/>
              </a:solidFill>
            </a:endParaRPr>
          </a:p>
        </p:txBody>
      </p:sp>
      <p:pic>
        <p:nvPicPr>
          <p:cNvPr id="348" name="Google Shape;348;p36"/>
          <p:cNvPicPr preferRelativeResize="0"/>
          <p:nvPr/>
        </p:nvPicPr>
        <p:blipFill rotWithShape="1">
          <a:blip r:embed="rId7">
            <a:alphaModFix/>
          </a:blip>
          <a:srcRect t="4009" b="4019"/>
          <a:stretch/>
        </p:blipFill>
        <p:spPr>
          <a:xfrm>
            <a:off x="6964351" y="1295751"/>
            <a:ext cx="1466400" cy="1387800"/>
          </a:xfrm>
          <a:prstGeom prst="flowChartAlternateProcess">
            <a:avLst/>
          </a:prstGeom>
          <a:noFill/>
          <a:ln>
            <a:noFill/>
          </a:ln>
        </p:spPr>
      </p:pic>
      <p:pic>
        <p:nvPicPr>
          <p:cNvPr id="349" name="Google Shape;349;p36"/>
          <p:cNvPicPr preferRelativeResize="0"/>
          <p:nvPr/>
        </p:nvPicPr>
        <p:blipFill rotWithShape="1">
          <a:blip r:embed="rId8">
            <a:alphaModFix/>
          </a:blip>
          <a:srcRect t="17890" b="23434"/>
          <a:stretch/>
        </p:blipFill>
        <p:spPr>
          <a:xfrm>
            <a:off x="2686600" y="1296200"/>
            <a:ext cx="1392300" cy="1455300"/>
          </a:xfrm>
          <a:prstGeom prst="flowChartAlternateProcess">
            <a:avLst/>
          </a:prstGeom>
          <a:noFill/>
          <a:ln>
            <a:noFill/>
          </a:ln>
        </p:spPr>
      </p:pic>
      <p:sp>
        <p:nvSpPr>
          <p:cNvPr id="350" name="Google Shape;350;p3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a:t>
            </a:fld>
            <a:endParaRPr dirty="0"/>
          </a:p>
        </p:txBody>
      </p:sp>
      <p:pic>
        <p:nvPicPr>
          <p:cNvPr id="42" name="Audio 41">
            <a:hlinkClick r:id="" action="ppaction://media"/>
            <a:extLst>
              <a:ext uri="{FF2B5EF4-FFF2-40B4-BE49-F238E27FC236}">
                <a16:creationId xmlns:a16="http://schemas.microsoft.com/office/drawing/2014/main" id="{7830C03F-D57D-92BC-0EBB-F104D84A56C3}"/>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139844" t="-139844" r="-139844" b="-139844"/>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11504"/>
    </mc:Choice>
    <mc:Fallback xmlns="">
      <p:transition spd="slow" advTm="115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p54"/>
          <p:cNvSpPr txBox="1">
            <a:spLocks noGrp="1"/>
          </p:cNvSpPr>
          <p:nvPr>
            <p:ph type="title"/>
          </p:nvPr>
        </p:nvSpPr>
        <p:spPr>
          <a:xfrm>
            <a:off x="713250" y="280275"/>
            <a:ext cx="7717500" cy="4539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3100" b="0">
                <a:latin typeface="Commissioner ExtraBold"/>
                <a:ea typeface="Commissioner ExtraBold"/>
                <a:cs typeface="Commissioner ExtraBold"/>
                <a:sym typeface="Commissioner ExtraBold"/>
              </a:rPr>
              <a:t>Servo Motor Options</a:t>
            </a:r>
            <a:endParaRPr sz="3100" b="0" dirty="0">
              <a:latin typeface="Commissioner ExtraBold"/>
              <a:ea typeface="Commissioner ExtraBold"/>
              <a:cs typeface="Commissioner ExtraBold"/>
              <a:sym typeface="Commissioner ExtraBold"/>
            </a:endParaRPr>
          </a:p>
        </p:txBody>
      </p:sp>
      <p:graphicFrame>
        <p:nvGraphicFramePr>
          <p:cNvPr id="512" name="Google Shape;512;p54"/>
          <p:cNvGraphicFramePr/>
          <p:nvPr/>
        </p:nvGraphicFramePr>
        <p:xfrm>
          <a:off x="607925" y="895338"/>
          <a:ext cx="7928150" cy="4031565"/>
        </p:xfrm>
        <a:graphic>
          <a:graphicData uri="http://schemas.openxmlformats.org/drawingml/2006/table">
            <a:tbl>
              <a:tblPr>
                <a:noFill/>
                <a:tableStyleId>{5ED303A0-EA4B-46B2-983A-6153FCA4589D}</a:tableStyleId>
              </a:tblPr>
              <a:tblGrid>
                <a:gridCol w="1694950">
                  <a:extLst>
                    <a:ext uri="{9D8B030D-6E8A-4147-A177-3AD203B41FA5}">
                      <a16:colId xmlns:a16="http://schemas.microsoft.com/office/drawing/2014/main" val="20000"/>
                    </a:ext>
                  </a:extLst>
                </a:gridCol>
                <a:gridCol w="666575">
                  <a:extLst>
                    <a:ext uri="{9D8B030D-6E8A-4147-A177-3AD203B41FA5}">
                      <a16:colId xmlns:a16="http://schemas.microsoft.com/office/drawing/2014/main" val="20001"/>
                    </a:ext>
                  </a:extLst>
                </a:gridCol>
                <a:gridCol w="1307200">
                  <a:extLst>
                    <a:ext uri="{9D8B030D-6E8A-4147-A177-3AD203B41FA5}">
                      <a16:colId xmlns:a16="http://schemas.microsoft.com/office/drawing/2014/main" val="20002"/>
                    </a:ext>
                  </a:extLst>
                </a:gridCol>
                <a:gridCol w="919450">
                  <a:extLst>
                    <a:ext uri="{9D8B030D-6E8A-4147-A177-3AD203B41FA5}">
                      <a16:colId xmlns:a16="http://schemas.microsoft.com/office/drawing/2014/main" val="20003"/>
                    </a:ext>
                  </a:extLst>
                </a:gridCol>
                <a:gridCol w="1113325">
                  <a:extLst>
                    <a:ext uri="{9D8B030D-6E8A-4147-A177-3AD203B41FA5}">
                      <a16:colId xmlns:a16="http://schemas.microsoft.com/office/drawing/2014/main" val="20004"/>
                    </a:ext>
                  </a:extLst>
                </a:gridCol>
                <a:gridCol w="1113325">
                  <a:extLst>
                    <a:ext uri="{9D8B030D-6E8A-4147-A177-3AD203B41FA5}">
                      <a16:colId xmlns:a16="http://schemas.microsoft.com/office/drawing/2014/main" val="20005"/>
                    </a:ext>
                  </a:extLst>
                </a:gridCol>
                <a:gridCol w="1113325">
                  <a:extLst>
                    <a:ext uri="{9D8B030D-6E8A-4147-A177-3AD203B41FA5}">
                      <a16:colId xmlns:a16="http://schemas.microsoft.com/office/drawing/2014/main" val="20006"/>
                    </a:ext>
                  </a:extLst>
                </a:gridCol>
              </a:tblGrid>
              <a:tr h="648525">
                <a:tc>
                  <a:txBody>
                    <a:bodyPr/>
                    <a:lstStyle/>
                    <a:p>
                      <a:pPr marL="0" marR="0" lvl="0" indent="0" algn="ctr" rtl="0">
                        <a:lnSpc>
                          <a:spcPct val="100000"/>
                        </a:lnSpc>
                        <a:spcBef>
                          <a:spcPts val="0"/>
                        </a:spcBef>
                        <a:spcAft>
                          <a:spcPts val="0"/>
                        </a:spcAft>
                        <a:buNone/>
                      </a:pP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gridSpan="2">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SG92</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tc gridSpan="2">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HS-5645MG</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tc gridSpan="2">
                  <a:txBody>
                    <a:bodyPr/>
                    <a:lstStyle/>
                    <a:p>
                      <a:pPr marL="0" marR="0" lvl="0" indent="0" algn="ctr" rtl="0">
                        <a:lnSpc>
                          <a:spcPct val="100000"/>
                        </a:lnSpc>
                        <a:spcBef>
                          <a:spcPts val="0"/>
                        </a:spcBef>
                        <a:spcAft>
                          <a:spcPts val="0"/>
                        </a:spcAft>
                        <a:buNone/>
                      </a:pPr>
                      <a:r>
                        <a:rPr lang="en" b="1">
                          <a:solidFill>
                            <a:srgbClr val="212121"/>
                          </a:solidFill>
                          <a:highlight>
                            <a:srgbClr val="00C3B1"/>
                          </a:highlight>
                          <a:latin typeface="Syne"/>
                          <a:ea typeface="Syne"/>
                          <a:cs typeface="Syne"/>
                          <a:sym typeface="Syne"/>
                        </a:rPr>
                        <a:t>MG996R</a:t>
                      </a:r>
                      <a:endParaRPr b="1" dirty="0">
                        <a:solidFill>
                          <a:srgbClr val="212121"/>
                        </a:solidFill>
                        <a:highlight>
                          <a:srgbClr val="00C3B1"/>
                        </a:highlight>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extLst>
                  <a:ext uri="{0D108BD9-81ED-4DB2-BD59-A6C34878D82A}">
                    <a16:rowId xmlns:a16="http://schemas.microsoft.com/office/drawing/2014/main" val="10000"/>
                  </a:ext>
                </a:extLst>
              </a:tr>
              <a:tr h="396200">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Torque Output</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0.245 Newton-Meters</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marR="0" lvl="0" indent="0" algn="ctr" rtl="0">
                        <a:spcBef>
                          <a:spcPts val="0"/>
                        </a:spcBef>
                        <a:spcAft>
                          <a:spcPts val="0"/>
                        </a:spcAft>
                        <a:buNone/>
                      </a:pPr>
                      <a:r>
                        <a:rPr lang="en">
                          <a:solidFill>
                            <a:schemeClr val="dk2"/>
                          </a:solidFill>
                          <a:latin typeface="Syne"/>
                          <a:ea typeface="Syne"/>
                          <a:cs typeface="Syne"/>
                          <a:sym typeface="Syne"/>
                        </a:rPr>
                        <a:t>1.01 Newton-Meters</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0.92 Newton-Meters</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extLst>
                  <a:ext uri="{0D108BD9-81ED-4DB2-BD59-A6C34878D82A}">
                    <a16:rowId xmlns:a16="http://schemas.microsoft.com/office/drawing/2014/main" val="10001"/>
                  </a:ext>
                </a:extLst>
              </a:tr>
              <a:tr h="396200">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Voltage Rating</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4.8V - 6V</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4.8V - 6V</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4.8V - 6V</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extLst>
                  <a:ext uri="{0D108BD9-81ED-4DB2-BD59-A6C34878D82A}">
                    <a16:rowId xmlns:a16="http://schemas.microsoft.com/office/drawing/2014/main" val="10002"/>
                  </a:ext>
                </a:extLst>
              </a:tr>
              <a:tr h="396200">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Current Rating </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100mA - 300mA</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350mA - 450mA</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170mA - 900mA</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extLst>
                  <a:ext uri="{0D108BD9-81ED-4DB2-BD59-A6C34878D82A}">
                    <a16:rowId xmlns:a16="http://schemas.microsoft.com/office/drawing/2014/main" val="10003"/>
                  </a:ext>
                </a:extLst>
              </a:tr>
              <a:tr h="396200">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Stall Current (4.8V)</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600mA</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2.4A</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1.3A</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extLst>
                  <a:ext uri="{0D108BD9-81ED-4DB2-BD59-A6C34878D82A}">
                    <a16:rowId xmlns:a16="http://schemas.microsoft.com/office/drawing/2014/main" val="10004"/>
                  </a:ext>
                </a:extLst>
              </a:tr>
              <a:tr h="387775">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Dimensions (in)</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0.9055 x 0.4803 x 1.063 </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1.59 x 0.77 x 1.48</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1.6024 x 0.7756 x 1.689</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extLst>
                  <a:ext uri="{0D108BD9-81ED-4DB2-BD59-A6C34878D82A}">
                    <a16:rowId xmlns:a16="http://schemas.microsoft.com/office/drawing/2014/main" val="10005"/>
                  </a:ext>
                </a:extLst>
              </a:tr>
              <a:tr h="396200">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Weight</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9 grams</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60 grams</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55 grams</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extLst>
                  <a:ext uri="{0D108BD9-81ED-4DB2-BD59-A6C34878D82A}">
                    <a16:rowId xmlns:a16="http://schemas.microsoft.com/office/drawing/2014/main" val="10006"/>
                  </a:ext>
                </a:extLst>
              </a:tr>
              <a:tr h="396200">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Speed (sec/60°)</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0.1 seconds</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0.23 seconds</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0.2 seconds</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extLst>
                  <a:ext uri="{0D108BD9-81ED-4DB2-BD59-A6C34878D82A}">
                    <a16:rowId xmlns:a16="http://schemas.microsoft.com/office/drawing/2014/main" val="10007"/>
                  </a:ext>
                </a:extLst>
              </a:tr>
              <a:tr h="396200">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Price</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$2-3</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$45.99</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$4.75</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extLst>
                  <a:ext uri="{0D108BD9-81ED-4DB2-BD59-A6C34878D82A}">
                    <a16:rowId xmlns:a16="http://schemas.microsoft.com/office/drawing/2014/main" val="10008"/>
                  </a:ext>
                </a:extLst>
              </a:tr>
            </a:tbl>
          </a:graphicData>
        </a:graphic>
      </p:graphicFrame>
      <p:sp>
        <p:nvSpPr>
          <p:cNvPr id="514" name="Google Shape;514;p5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20</a:t>
            </a:fld>
            <a:endParaRPr dirty="0"/>
          </a:p>
        </p:txBody>
      </p:sp>
      <p:pic>
        <p:nvPicPr>
          <p:cNvPr id="12" name="Audio 11">
            <a:hlinkClick r:id="" action="ppaction://media"/>
            <a:extLst>
              <a:ext uri="{FF2B5EF4-FFF2-40B4-BE49-F238E27FC236}">
                <a16:creationId xmlns:a16="http://schemas.microsoft.com/office/drawing/2014/main" id="{09EB9AE6-A134-2D00-B462-201C0B125E49}"/>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539228" y="3538728"/>
            <a:ext cx="1543050" cy="1543050"/>
          </a:xfrm>
          <a:prstGeom prst="ellipse">
            <a:avLst/>
          </a:prstGeom>
        </p:spPr>
      </p:pic>
      <p:pic>
        <p:nvPicPr>
          <p:cNvPr id="2" name="Google Shape;505;p53">
            <a:extLst>
              <a:ext uri="{FF2B5EF4-FFF2-40B4-BE49-F238E27FC236}">
                <a16:creationId xmlns:a16="http://schemas.microsoft.com/office/drawing/2014/main" id="{35EF2D11-24BA-6414-9586-99F1A1A689CE}"/>
              </a:ext>
            </a:extLst>
          </p:cNvPr>
          <p:cNvPicPr preferRelativeResize="0"/>
          <p:nvPr/>
        </p:nvPicPr>
        <p:blipFill rotWithShape="1">
          <a:blip r:embed="rId6">
            <a:alphaModFix/>
          </a:blip>
          <a:srcRect t="5341" b="5341"/>
          <a:stretch/>
        </p:blipFill>
        <p:spPr>
          <a:xfrm>
            <a:off x="8174756" y="0"/>
            <a:ext cx="969300" cy="917400"/>
          </a:xfrm>
          <a:prstGeom prst="flowChartAlternateProcess">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30549"/>
    </mc:Choice>
    <mc:Fallback xmlns="">
      <p:transition spd="slow" advTm="305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p55"/>
          <p:cNvSpPr txBox="1">
            <a:spLocks noGrp="1"/>
          </p:cNvSpPr>
          <p:nvPr>
            <p:ph type="title"/>
          </p:nvPr>
        </p:nvSpPr>
        <p:spPr>
          <a:xfrm>
            <a:off x="713250" y="510050"/>
            <a:ext cx="7717500" cy="4539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a:t>Battery Considerations</a:t>
            </a:r>
            <a:endParaRPr dirty="0"/>
          </a:p>
        </p:txBody>
      </p:sp>
      <p:sp>
        <p:nvSpPr>
          <p:cNvPr id="520" name="Google Shape;520;p55"/>
          <p:cNvSpPr txBox="1"/>
          <p:nvPr/>
        </p:nvSpPr>
        <p:spPr>
          <a:xfrm>
            <a:off x="406600" y="1348800"/>
            <a:ext cx="8220900" cy="2445900"/>
          </a:xfrm>
          <a:prstGeom prst="rect">
            <a:avLst/>
          </a:prstGeom>
          <a:noFill/>
          <a:ln>
            <a:noFill/>
          </a:ln>
        </p:spPr>
        <p:txBody>
          <a:bodyPr spcFirstLastPara="1" wrap="square" lIns="91425" tIns="91425" rIns="91425" bIns="91425" anchor="t" anchorCtr="0">
            <a:noAutofit/>
          </a:bodyPr>
          <a:lstStyle/>
          <a:p>
            <a:pPr marL="457200" lvl="0" indent="-330200" algn="l" rtl="0">
              <a:spcBef>
                <a:spcPts val="0"/>
              </a:spcBef>
              <a:spcAft>
                <a:spcPts val="0"/>
              </a:spcAft>
              <a:buClr>
                <a:schemeClr val="dk1"/>
              </a:buClr>
              <a:buSzPts val="1600"/>
              <a:buFont typeface="Syne"/>
              <a:buChar char="●"/>
            </a:pPr>
            <a:r>
              <a:rPr lang="en" sz="1600">
                <a:solidFill>
                  <a:schemeClr val="dk1"/>
                </a:solidFill>
                <a:latin typeface="Syne"/>
                <a:ea typeface="Syne"/>
                <a:cs typeface="Syne"/>
                <a:sym typeface="Syne"/>
              </a:rPr>
              <a:t>Battery will be located in the vent meaning it would be difficult to recharge, necessitating the use of a disposable (primary) battery as opposed to a rechargeable battery</a:t>
            </a:r>
            <a:endParaRPr sz="1600" dirty="0">
              <a:solidFill>
                <a:schemeClr val="dk1"/>
              </a:solidFill>
              <a:latin typeface="Syne"/>
              <a:ea typeface="Syne"/>
              <a:cs typeface="Syne"/>
              <a:sym typeface="Syne"/>
            </a:endParaRPr>
          </a:p>
          <a:p>
            <a:pPr marL="457200" lvl="0" indent="-330200" algn="l" rtl="0">
              <a:spcBef>
                <a:spcPts val="0"/>
              </a:spcBef>
              <a:spcAft>
                <a:spcPts val="0"/>
              </a:spcAft>
              <a:buClr>
                <a:schemeClr val="dk1"/>
              </a:buClr>
              <a:buSzPts val="1600"/>
              <a:buFont typeface="Syne"/>
              <a:buChar char="●"/>
            </a:pPr>
            <a:r>
              <a:rPr lang="en" sz="1600">
                <a:solidFill>
                  <a:schemeClr val="dk1"/>
                </a:solidFill>
                <a:latin typeface="Syne"/>
                <a:ea typeface="Syne"/>
                <a:cs typeface="Syne"/>
                <a:sym typeface="Syne"/>
              </a:rPr>
              <a:t>Ideally, the battery must have a high capacity in order to last as long as possible before needing to be replaced</a:t>
            </a:r>
            <a:endParaRPr sz="1600" dirty="0">
              <a:solidFill>
                <a:schemeClr val="dk1"/>
              </a:solidFill>
              <a:latin typeface="Syne"/>
              <a:ea typeface="Syne"/>
              <a:cs typeface="Syne"/>
              <a:sym typeface="Syne"/>
            </a:endParaRPr>
          </a:p>
          <a:p>
            <a:pPr marL="457200" lvl="0" indent="-330200" algn="l" rtl="0">
              <a:spcBef>
                <a:spcPts val="0"/>
              </a:spcBef>
              <a:spcAft>
                <a:spcPts val="0"/>
              </a:spcAft>
              <a:buClr>
                <a:schemeClr val="dk1"/>
              </a:buClr>
              <a:buSzPts val="1600"/>
              <a:buFont typeface="Syne"/>
              <a:buChar char="●"/>
            </a:pPr>
            <a:r>
              <a:rPr lang="en" sz="1600">
                <a:solidFill>
                  <a:schemeClr val="dk1"/>
                </a:solidFill>
                <a:latin typeface="Syne"/>
                <a:ea typeface="Syne"/>
                <a:cs typeface="Syne"/>
                <a:sym typeface="Syne"/>
              </a:rPr>
              <a:t>The battery will need to supply at least 5V in order to run all necessary peripherals</a:t>
            </a:r>
            <a:endParaRPr sz="1600" dirty="0">
              <a:solidFill>
                <a:schemeClr val="dk1"/>
              </a:solidFill>
              <a:latin typeface="Syne"/>
              <a:ea typeface="Syne"/>
              <a:cs typeface="Syne"/>
              <a:sym typeface="Syne"/>
            </a:endParaRPr>
          </a:p>
          <a:p>
            <a:pPr marL="457200" lvl="0" indent="-330200" algn="l" rtl="0">
              <a:spcBef>
                <a:spcPts val="0"/>
              </a:spcBef>
              <a:spcAft>
                <a:spcPts val="0"/>
              </a:spcAft>
              <a:buClr>
                <a:schemeClr val="dk1"/>
              </a:buClr>
              <a:buSzPts val="1600"/>
              <a:buFont typeface="Syne"/>
              <a:buChar char="●"/>
            </a:pPr>
            <a:r>
              <a:rPr lang="en" sz="1600">
                <a:solidFill>
                  <a:schemeClr val="dk1"/>
                </a:solidFill>
                <a:latin typeface="Syne"/>
                <a:ea typeface="Syne"/>
                <a:cs typeface="Syne"/>
                <a:sym typeface="Syne"/>
              </a:rPr>
              <a:t>Alkaline is a common choice, but one major downside is they are prone to leakage and corrosion</a:t>
            </a:r>
            <a:endParaRPr sz="1600" dirty="0">
              <a:solidFill>
                <a:schemeClr val="dk1"/>
              </a:solidFill>
              <a:latin typeface="Syne"/>
              <a:ea typeface="Syne"/>
              <a:cs typeface="Syne"/>
              <a:sym typeface="Syne"/>
            </a:endParaRPr>
          </a:p>
          <a:p>
            <a:pPr marL="457200" lvl="0" indent="-330200" algn="l" rtl="0">
              <a:spcBef>
                <a:spcPts val="0"/>
              </a:spcBef>
              <a:spcAft>
                <a:spcPts val="0"/>
              </a:spcAft>
              <a:buClr>
                <a:schemeClr val="dk1"/>
              </a:buClr>
              <a:buSzPts val="1600"/>
              <a:buFont typeface="Syne"/>
              <a:buChar char="●"/>
            </a:pPr>
            <a:r>
              <a:rPr lang="en" sz="1600">
                <a:solidFill>
                  <a:schemeClr val="dk1"/>
                </a:solidFill>
                <a:latin typeface="Syne"/>
                <a:ea typeface="Syne"/>
                <a:cs typeface="Syne"/>
                <a:sym typeface="Syne"/>
              </a:rPr>
              <a:t>Lithium-metal is more expensive, but generally less prone to leakage</a:t>
            </a:r>
            <a:endParaRPr sz="1600" dirty="0">
              <a:solidFill>
                <a:schemeClr val="dk1"/>
              </a:solidFill>
              <a:latin typeface="Syne"/>
              <a:ea typeface="Syne"/>
              <a:cs typeface="Syne"/>
              <a:sym typeface="Syne"/>
            </a:endParaRPr>
          </a:p>
        </p:txBody>
      </p:sp>
      <p:pic>
        <p:nvPicPr>
          <p:cNvPr id="521" name="Google Shape;521;p55"/>
          <p:cNvPicPr preferRelativeResize="0"/>
          <p:nvPr/>
        </p:nvPicPr>
        <p:blipFill rotWithShape="1">
          <a:blip r:embed="rId5">
            <a:alphaModFix/>
          </a:blip>
          <a:srcRect t="17890" b="23434"/>
          <a:stretch/>
        </p:blipFill>
        <p:spPr>
          <a:xfrm>
            <a:off x="8260580" y="0"/>
            <a:ext cx="883500" cy="923400"/>
          </a:xfrm>
          <a:prstGeom prst="flowChartAlternateProcess">
            <a:avLst/>
          </a:prstGeom>
          <a:noFill/>
          <a:ln>
            <a:noFill/>
          </a:ln>
        </p:spPr>
      </p:pic>
      <p:sp>
        <p:nvSpPr>
          <p:cNvPr id="522" name="Google Shape;522;p5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21</a:t>
            </a:fld>
            <a:endParaRPr dirty="0"/>
          </a:p>
        </p:txBody>
      </p:sp>
      <p:pic>
        <p:nvPicPr>
          <p:cNvPr id="14" name="Audio 13">
            <a:hlinkClick r:id="" action="ppaction://media"/>
            <a:extLst>
              <a:ext uri="{FF2B5EF4-FFF2-40B4-BE49-F238E27FC236}">
                <a16:creationId xmlns:a16="http://schemas.microsoft.com/office/drawing/2014/main" id="{A3AE5CDC-E27C-86F3-2D38-25D69AD661C2}"/>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08306" t="-108306" r="-108306" b="-108306"/>
          <a:stretch>
            <a:fillRect/>
          </a:stretch>
        </p:blipFill>
        <p:spPr>
          <a:xfrm>
            <a:off x="7539228" y="3544171"/>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36575"/>
    </mc:Choice>
    <mc:Fallback xmlns="">
      <p:transition spd="slow" advTm="365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p56"/>
          <p:cNvSpPr txBox="1">
            <a:spLocks noGrp="1"/>
          </p:cNvSpPr>
          <p:nvPr>
            <p:ph type="title"/>
          </p:nvPr>
        </p:nvSpPr>
        <p:spPr>
          <a:xfrm>
            <a:off x="713263" y="234750"/>
            <a:ext cx="7717500" cy="4539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a:t>Battery Considerations </a:t>
            </a:r>
            <a:r>
              <a:rPr lang="en" sz="2000"/>
              <a:t>(cont.)</a:t>
            </a:r>
            <a:endParaRPr sz="2000" dirty="0"/>
          </a:p>
        </p:txBody>
      </p:sp>
      <p:graphicFrame>
        <p:nvGraphicFramePr>
          <p:cNvPr id="528" name="Google Shape;528;p56"/>
          <p:cNvGraphicFramePr/>
          <p:nvPr/>
        </p:nvGraphicFramePr>
        <p:xfrm>
          <a:off x="553563" y="1089238"/>
          <a:ext cx="8036875" cy="3768520"/>
        </p:xfrm>
        <a:graphic>
          <a:graphicData uri="http://schemas.openxmlformats.org/drawingml/2006/table">
            <a:tbl>
              <a:tblPr>
                <a:noFill/>
                <a:tableStyleId>{5ED303A0-EA4B-46B2-983A-6153FCA4589D}</a:tableStyleId>
              </a:tblPr>
              <a:tblGrid>
                <a:gridCol w="2012325">
                  <a:extLst>
                    <a:ext uri="{9D8B030D-6E8A-4147-A177-3AD203B41FA5}">
                      <a16:colId xmlns:a16="http://schemas.microsoft.com/office/drawing/2014/main" val="20000"/>
                    </a:ext>
                  </a:extLst>
                </a:gridCol>
                <a:gridCol w="1352375">
                  <a:extLst>
                    <a:ext uri="{9D8B030D-6E8A-4147-A177-3AD203B41FA5}">
                      <a16:colId xmlns:a16="http://schemas.microsoft.com/office/drawing/2014/main" val="20001"/>
                    </a:ext>
                  </a:extLst>
                </a:gridCol>
                <a:gridCol w="1307200">
                  <a:extLst>
                    <a:ext uri="{9D8B030D-6E8A-4147-A177-3AD203B41FA5}">
                      <a16:colId xmlns:a16="http://schemas.microsoft.com/office/drawing/2014/main" val="20002"/>
                    </a:ext>
                  </a:extLst>
                </a:gridCol>
                <a:gridCol w="919450">
                  <a:extLst>
                    <a:ext uri="{9D8B030D-6E8A-4147-A177-3AD203B41FA5}">
                      <a16:colId xmlns:a16="http://schemas.microsoft.com/office/drawing/2014/main" val="20003"/>
                    </a:ext>
                  </a:extLst>
                </a:gridCol>
                <a:gridCol w="2445525">
                  <a:extLst>
                    <a:ext uri="{9D8B030D-6E8A-4147-A177-3AD203B41FA5}">
                      <a16:colId xmlns:a16="http://schemas.microsoft.com/office/drawing/2014/main" val="20004"/>
                    </a:ext>
                  </a:extLst>
                </a:gridCol>
              </a:tblGrid>
              <a:tr h="648525">
                <a:tc>
                  <a:txBody>
                    <a:bodyPr/>
                    <a:lstStyle/>
                    <a:p>
                      <a:pPr marL="0" marR="0" lvl="0" indent="0" algn="ctr" rtl="0">
                        <a:lnSpc>
                          <a:spcPct val="100000"/>
                        </a:lnSpc>
                        <a:spcBef>
                          <a:spcPts val="0"/>
                        </a:spcBef>
                        <a:spcAft>
                          <a:spcPts val="0"/>
                        </a:spcAft>
                        <a:buNone/>
                      </a:pP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gridSpan="2">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Alkaline</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tc gridSpan="2">
                  <a:txBody>
                    <a:bodyPr/>
                    <a:lstStyle/>
                    <a:p>
                      <a:pPr marL="0" marR="0" lvl="0" indent="0" algn="ctr" rtl="0">
                        <a:lnSpc>
                          <a:spcPct val="100000"/>
                        </a:lnSpc>
                        <a:spcBef>
                          <a:spcPts val="0"/>
                        </a:spcBef>
                        <a:spcAft>
                          <a:spcPts val="0"/>
                        </a:spcAft>
                        <a:buNone/>
                      </a:pPr>
                      <a:r>
                        <a:rPr lang="en" b="1">
                          <a:solidFill>
                            <a:schemeClr val="dk2"/>
                          </a:solidFill>
                          <a:highlight>
                            <a:srgbClr val="00C3B1"/>
                          </a:highlight>
                          <a:latin typeface="Syne"/>
                          <a:ea typeface="Syne"/>
                          <a:cs typeface="Syne"/>
                          <a:sym typeface="Syne"/>
                        </a:rPr>
                        <a:t>Lithium-metal</a:t>
                      </a:r>
                      <a:endParaRPr b="1" dirty="0">
                        <a:solidFill>
                          <a:schemeClr val="dk2"/>
                        </a:solidFill>
                        <a:highlight>
                          <a:srgbClr val="00C3B1"/>
                        </a:highlight>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extLst>
                  <a:ext uri="{0D108BD9-81ED-4DB2-BD59-A6C34878D82A}">
                    <a16:rowId xmlns:a16="http://schemas.microsoft.com/office/drawing/2014/main" val="10000"/>
                  </a:ext>
                </a:extLst>
              </a:tr>
              <a:tr h="427150">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Cost</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Cheapest battery type</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marR="0" lvl="0" indent="0" algn="ctr" rtl="0">
                        <a:spcBef>
                          <a:spcPts val="0"/>
                        </a:spcBef>
                        <a:spcAft>
                          <a:spcPts val="0"/>
                        </a:spcAft>
                        <a:buNone/>
                      </a:pPr>
                      <a:r>
                        <a:rPr lang="en">
                          <a:solidFill>
                            <a:schemeClr val="dk2"/>
                          </a:solidFill>
                          <a:latin typeface="Syne"/>
                          <a:ea typeface="Syne"/>
                          <a:cs typeface="Syne"/>
                          <a:sym typeface="Syne"/>
                        </a:rPr>
                        <a:t>Most Expensive Primary Battery</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extLst>
                  <a:ext uri="{0D108BD9-81ED-4DB2-BD59-A6C34878D82A}">
                    <a16:rowId xmlns:a16="http://schemas.microsoft.com/office/drawing/2014/main" val="10001"/>
                  </a:ext>
                </a:extLst>
              </a:tr>
              <a:tr h="1059125">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Size</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l" rtl="0">
                        <a:spcBef>
                          <a:spcPts val="0"/>
                        </a:spcBef>
                        <a:spcAft>
                          <a:spcPts val="0"/>
                        </a:spcAft>
                        <a:buNone/>
                      </a:pPr>
                      <a:r>
                        <a:rPr lang="en">
                          <a:solidFill>
                            <a:schemeClr val="dk2"/>
                          </a:solidFill>
                          <a:latin typeface="Syne"/>
                          <a:ea typeface="Syne"/>
                          <a:cs typeface="Syne"/>
                          <a:sym typeface="Syne"/>
                        </a:rPr>
                        <a:t>Relatively small size depending on model, comparable overall to most lithium-metal batteries</a:t>
                      </a:r>
                      <a:endParaRPr sz="1600"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l" rtl="0">
                        <a:spcBef>
                          <a:spcPts val="0"/>
                        </a:spcBef>
                        <a:spcAft>
                          <a:spcPts val="0"/>
                        </a:spcAft>
                        <a:buNone/>
                      </a:pPr>
                      <a:r>
                        <a:rPr lang="en">
                          <a:solidFill>
                            <a:schemeClr val="dk2"/>
                          </a:solidFill>
                          <a:latin typeface="Syne"/>
                          <a:ea typeface="Syne"/>
                          <a:cs typeface="Syne"/>
                          <a:sym typeface="Syne"/>
                        </a:rPr>
                        <a:t>Relatively small size depending on model, comparable overall to most alkaline batteries</a:t>
                      </a:r>
                      <a:endParaRPr sz="1600"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extLst>
                  <a:ext uri="{0D108BD9-81ED-4DB2-BD59-A6C34878D82A}">
                    <a16:rowId xmlns:a16="http://schemas.microsoft.com/office/drawing/2014/main" val="10002"/>
                  </a:ext>
                </a:extLst>
              </a:tr>
              <a:tr h="396200">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Availability</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l" rtl="0">
                        <a:spcBef>
                          <a:spcPts val="0"/>
                        </a:spcBef>
                        <a:spcAft>
                          <a:spcPts val="0"/>
                        </a:spcAft>
                        <a:buNone/>
                      </a:pPr>
                      <a:r>
                        <a:rPr lang="en">
                          <a:solidFill>
                            <a:schemeClr val="dk2"/>
                          </a:solidFill>
                          <a:latin typeface="Syne"/>
                          <a:ea typeface="Syne"/>
                          <a:cs typeface="Syne"/>
                          <a:sym typeface="Syne"/>
                        </a:rPr>
                        <a:t>Easily accessible in any department store</a:t>
                      </a:r>
                      <a:endParaRPr sz="1600"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l" rtl="0">
                        <a:spcBef>
                          <a:spcPts val="0"/>
                        </a:spcBef>
                        <a:spcAft>
                          <a:spcPts val="0"/>
                        </a:spcAft>
                        <a:buNone/>
                      </a:pPr>
                      <a:r>
                        <a:rPr lang="en">
                          <a:solidFill>
                            <a:schemeClr val="dk2"/>
                          </a:solidFill>
                          <a:latin typeface="Syne"/>
                          <a:ea typeface="Syne"/>
                          <a:cs typeface="Syne"/>
                          <a:sym typeface="Syne"/>
                        </a:rPr>
                        <a:t>Easily accessible in any department store</a:t>
                      </a:r>
                      <a:endParaRPr sz="1600"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extLst>
                  <a:ext uri="{0D108BD9-81ED-4DB2-BD59-A6C34878D82A}">
                    <a16:rowId xmlns:a16="http://schemas.microsoft.com/office/drawing/2014/main" val="10003"/>
                  </a:ext>
                </a:extLst>
              </a:tr>
              <a:tr h="1024150">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Capacity</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Smallest capacity out of all battery types, meaning relatively low battery life</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Highest capacity out of most commercial primary battery types</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extLst>
                  <a:ext uri="{0D108BD9-81ED-4DB2-BD59-A6C34878D82A}">
                    <a16:rowId xmlns:a16="http://schemas.microsoft.com/office/drawing/2014/main" val="10004"/>
                  </a:ext>
                </a:extLst>
              </a:tr>
            </a:tbl>
          </a:graphicData>
        </a:graphic>
      </p:graphicFrame>
      <p:pic>
        <p:nvPicPr>
          <p:cNvPr id="529" name="Google Shape;529;p56"/>
          <p:cNvPicPr preferRelativeResize="0"/>
          <p:nvPr/>
        </p:nvPicPr>
        <p:blipFill rotWithShape="1">
          <a:blip r:embed="rId5">
            <a:alphaModFix/>
          </a:blip>
          <a:srcRect t="17890" b="23434"/>
          <a:stretch/>
        </p:blipFill>
        <p:spPr>
          <a:xfrm>
            <a:off x="8260498" y="0"/>
            <a:ext cx="883500" cy="923400"/>
          </a:xfrm>
          <a:prstGeom prst="flowChartAlternateProcess">
            <a:avLst/>
          </a:prstGeom>
          <a:noFill/>
          <a:ln>
            <a:noFill/>
          </a:ln>
        </p:spPr>
      </p:pic>
      <p:sp>
        <p:nvSpPr>
          <p:cNvPr id="530" name="Google Shape;530;p5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22</a:t>
            </a:fld>
            <a:endParaRPr dirty="0"/>
          </a:p>
        </p:txBody>
      </p:sp>
      <p:pic>
        <p:nvPicPr>
          <p:cNvPr id="28" name="Audio 27">
            <a:hlinkClick r:id="" action="ppaction://media"/>
            <a:extLst>
              <a:ext uri="{FF2B5EF4-FFF2-40B4-BE49-F238E27FC236}">
                <a16:creationId xmlns:a16="http://schemas.microsoft.com/office/drawing/2014/main" id="{B879F3AA-446D-5FBB-A207-B0C859339E21}"/>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08306" t="-108306" r="-108306" b="-108306"/>
          <a:stretch>
            <a:fillRect/>
          </a:stretch>
        </p:blipFill>
        <p:spPr>
          <a:xfrm>
            <a:off x="7539228" y="3544171"/>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9366"/>
    </mc:Choice>
    <mc:Fallback xmlns="">
      <p:transition spd="slow" advTm="93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8"/>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p57"/>
          <p:cNvSpPr txBox="1">
            <a:spLocks noGrp="1"/>
          </p:cNvSpPr>
          <p:nvPr>
            <p:ph type="title"/>
          </p:nvPr>
        </p:nvSpPr>
        <p:spPr>
          <a:xfrm>
            <a:off x="713250" y="469500"/>
            <a:ext cx="7717500" cy="4539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a:t>Battery Considerations </a:t>
            </a:r>
            <a:r>
              <a:rPr lang="en" sz="2000"/>
              <a:t>(cont.)</a:t>
            </a:r>
            <a:endParaRPr dirty="0"/>
          </a:p>
        </p:txBody>
      </p:sp>
      <p:pic>
        <p:nvPicPr>
          <p:cNvPr id="536" name="Google Shape;536;p57"/>
          <p:cNvPicPr preferRelativeResize="0"/>
          <p:nvPr/>
        </p:nvPicPr>
        <p:blipFill rotWithShape="1">
          <a:blip r:embed="rId5">
            <a:alphaModFix/>
          </a:blip>
          <a:srcRect t="17890" b="23434"/>
          <a:stretch/>
        </p:blipFill>
        <p:spPr>
          <a:xfrm>
            <a:off x="8260583" y="0"/>
            <a:ext cx="883500" cy="923400"/>
          </a:xfrm>
          <a:prstGeom prst="flowChartAlternateProcess">
            <a:avLst/>
          </a:prstGeom>
          <a:noFill/>
          <a:ln>
            <a:noFill/>
          </a:ln>
        </p:spPr>
      </p:pic>
      <p:graphicFrame>
        <p:nvGraphicFramePr>
          <p:cNvPr id="537" name="Google Shape;537;p57"/>
          <p:cNvGraphicFramePr/>
          <p:nvPr/>
        </p:nvGraphicFramePr>
        <p:xfrm>
          <a:off x="597638" y="1283263"/>
          <a:ext cx="8036875" cy="2825145"/>
        </p:xfrm>
        <a:graphic>
          <a:graphicData uri="http://schemas.openxmlformats.org/drawingml/2006/table">
            <a:tbl>
              <a:tblPr>
                <a:noFill/>
                <a:tableStyleId>{5ED303A0-EA4B-46B2-983A-6153FCA4589D}</a:tableStyleId>
              </a:tblPr>
              <a:tblGrid>
                <a:gridCol w="2012325">
                  <a:extLst>
                    <a:ext uri="{9D8B030D-6E8A-4147-A177-3AD203B41FA5}">
                      <a16:colId xmlns:a16="http://schemas.microsoft.com/office/drawing/2014/main" val="20000"/>
                    </a:ext>
                  </a:extLst>
                </a:gridCol>
                <a:gridCol w="1352375">
                  <a:extLst>
                    <a:ext uri="{9D8B030D-6E8A-4147-A177-3AD203B41FA5}">
                      <a16:colId xmlns:a16="http://schemas.microsoft.com/office/drawing/2014/main" val="20001"/>
                    </a:ext>
                  </a:extLst>
                </a:gridCol>
                <a:gridCol w="1307200">
                  <a:extLst>
                    <a:ext uri="{9D8B030D-6E8A-4147-A177-3AD203B41FA5}">
                      <a16:colId xmlns:a16="http://schemas.microsoft.com/office/drawing/2014/main" val="20002"/>
                    </a:ext>
                  </a:extLst>
                </a:gridCol>
                <a:gridCol w="919450">
                  <a:extLst>
                    <a:ext uri="{9D8B030D-6E8A-4147-A177-3AD203B41FA5}">
                      <a16:colId xmlns:a16="http://schemas.microsoft.com/office/drawing/2014/main" val="20003"/>
                    </a:ext>
                  </a:extLst>
                </a:gridCol>
                <a:gridCol w="2445525">
                  <a:extLst>
                    <a:ext uri="{9D8B030D-6E8A-4147-A177-3AD203B41FA5}">
                      <a16:colId xmlns:a16="http://schemas.microsoft.com/office/drawing/2014/main" val="20004"/>
                    </a:ext>
                  </a:extLst>
                </a:gridCol>
              </a:tblGrid>
              <a:tr h="648525">
                <a:tc>
                  <a:txBody>
                    <a:bodyPr/>
                    <a:lstStyle/>
                    <a:p>
                      <a:pPr marL="0" marR="0" lvl="0" indent="0" algn="ctr" rtl="0">
                        <a:lnSpc>
                          <a:spcPct val="100000"/>
                        </a:lnSpc>
                        <a:spcBef>
                          <a:spcPts val="0"/>
                        </a:spcBef>
                        <a:spcAft>
                          <a:spcPts val="0"/>
                        </a:spcAft>
                        <a:buNone/>
                      </a:pP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gridSpan="2">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CR123</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tc gridSpan="2">
                  <a:txBody>
                    <a:bodyPr/>
                    <a:lstStyle/>
                    <a:p>
                      <a:pPr marL="0" marR="0" lvl="0" indent="0" algn="ctr" rtl="0">
                        <a:lnSpc>
                          <a:spcPct val="100000"/>
                        </a:lnSpc>
                        <a:spcBef>
                          <a:spcPts val="0"/>
                        </a:spcBef>
                        <a:spcAft>
                          <a:spcPts val="0"/>
                        </a:spcAft>
                        <a:buNone/>
                      </a:pPr>
                      <a:r>
                        <a:rPr lang="en" b="1">
                          <a:solidFill>
                            <a:schemeClr val="dk2"/>
                          </a:solidFill>
                          <a:highlight>
                            <a:srgbClr val="00C3B1"/>
                          </a:highlight>
                          <a:latin typeface="Syne"/>
                          <a:ea typeface="Syne"/>
                          <a:cs typeface="Syne"/>
                          <a:sym typeface="Syne"/>
                        </a:rPr>
                        <a:t>9V Battery</a:t>
                      </a:r>
                      <a:endParaRPr b="1" dirty="0">
                        <a:solidFill>
                          <a:schemeClr val="dk2"/>
                        </a:solidFill>
                        <a:highlight>
                          <a:srgbClr val="00C3B1"/>
                        </a:highlight>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extLst>
                  <a:ext uri="{0D108BD9-81ED-4DB2-BD59-A6C34878D82A}">
                    <a16:rowId xmlns:a16="http://schemas.microsoft.com/office/drawing/2014/main" val="10000"/>
                  </a:ext>
                </a:extLst>
              </a:tr>
              <a:tr h="427150">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Cost</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$20(4-pack)</a:t>
                      </a:r>
                      <a:endParaRPr dirty="0">
                        <a:solidFill>
                          <a:schemeClr val="dk2"/>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marR="0" lvl="0" indent="0" algn="ctr" rtl="0">
                        <a:spcBef>
                          <a:spcPts val="0"/>
                        </a:spcBef>
                        <a:spcAft>
                          <a:spcPts val="0"/>
                        </a:spcAft>
                        <a:buNone/>
                      </a:pPr>
                      <a:r>
                        <a:rPr lang="en">
                          <a:solidFill>
                            <a:schemeClr val="dk2"/>
                          </a:solidFill>
                          <a:latin typeface="Syne"/>
                          <a:ea typeface="Syne"/>
                          <a:cs typeface="Syne"/>
                          <a:sym typeface="Syne"/>
                        </a:rPr>
                        <a:t>$33(2-pack)</a:t>
                      </a:r>
                      <a:endParaRPr dirty="0">
                        <a:solidFill>
                          <a:schemeClr val="dk2"/>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extLst>
                  <a:ext uri="{0D108BD9-81ED-4DB2-BD59-A6C34878D82A}">
                    <a16:rowId xmlns:a16="http://schemas.microsoft.com/office/drawing/2014/main" val="10001"/>
                  </a:ext>
                </a:extLst>
              </a:tr>
              <a:tr h="512325">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Size</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Bigger due to 2 batteries needed</a:t>
                      </a:r>
                      <a:endParaRPr sz="1600" dirty="0">
                        <a:solidFill>
                          <a:schemeClr val="dk2"/>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Smaller due to a single battery needed</a:t>
                      </a:r>
                      <a:endParaRPr sz="1600" dirty="0">
                        <a:solidFill>
                          <a:schemeClr val="dk2"/>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extLst>
                  <a:ext uri="{0D108BD9-81ED-4DB2-BD59-A6C34878D82A}">
                    <a16:rowId xmlns:a16="http://schemas.microsoft.com/office/drawing/2014/main" val="10002"/>
                  </a:ext>
                </a:extLst>
              </a:tr>
              <a:tr h="512625">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Capacity</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sz="1600">
                          <a:solidFill>
                            <a:schemeClr val="dk2"/>
                          </a:solidFill>
                          <a:latin typeface="Syne"/>
                          <a:ea typeface="Syne"/>
                          <a:cs typeface="Syne"/>
                          <a:sym typeface="Syne"/>
                        </a:rPr>
                        <a:t>1500mAh</a:t>
                      </a:r>
                      <a:endParaRPr dirty="0">
                        <a:solidFill>
                          <a:schemeClr val="dk2"/>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sz="1600">
                          <a:solidFill>
                            <a:schemeClr val="dk2"/>
                          </a:solidFill>
                          <a:latin typeface="Syne"/>
                          <a:ea typeface="Syne"/>
                          <a:cs typeface="Syne"/>
                          <a:sym typeface="Syne"/>
                        </a:rPr>
                        <a:t>1200mah</a:t>
                      </a:r>
                      <a:endParaRPr dirty="0">
                        <a:solidFill>
                          <a:schemeClr val="dk2"/>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extLst>
                  <a:ext uri="{0D108BD9-81ED-4DB2-BD59-A6C34878D82A}">
                    <a16:rowId xmlns:a16="http://schemas.microsoft.com/office/drawing/2014/main" val="10003"/>
                  </a:ext>
                </a:extLst>
              </a:tr>
              <a:tr h="627275">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Operating Voltage</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sz="1600">
                          <a:solidFill>
                            <a:schemeClr val="dk2"/>
                          </a:solidFill>
                          <a:latin typeface="Syne"/>
                          <a:ea typeface="Syne"/>
                          <a:cs typeface="Syne"/>
                          <a:sym typeface="Syne"/>
                        </a:rPr>
                        <a:t>3V</a:t>
                      </a:r>
                      <a:endParaRPr sz="1600" dirty="0">
                        <a:solidFill>
                          <a:schemeClr val="dk2"/>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sz="1600">
                          <a:solidFill>
                            <a:schemeClr val="dk2"/>
                          </a:solidFill>
                          <a:latin typeface="Syne"/>
                          <a:ea typeface="Syne"/>
                          <a:cs typeface="Syne"/>
                          <a:sym typeface="Syne"/>
                        </a:rPr>
                        <a:t>9V</a:t>
                      </a:r>
                      <a:endParaRPr sz="1600" dirty="0">
                        <a:solidFill>
                          <a:schemeClr val="dk2"/>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extLst>
                  <a:ext uri="{0D108BD9-81ED-4DB2-BD59-A6C34878D82A}">
                    <a16:rowId xmlns:a16="http://schemas.microsoft.com/office/drawing/2014/main" val="10004"/>
                  </a:ext>
                </a:extLst>
              </a:tr>
            </a:tbl>
          </a:graphicData>
        </a:graphic>
      </p:graphicFrame>
      <p:sp>
        <p:nvSpPr>
          <p:cNvPr id="538" name="Google Shape;538;p5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23</a:t>
            </a:fld>
            <a:endParaRPr dirty="0"/>
          </a:p>
        </p:txBody>
      </p:sp>
      <p:pic>
        <p:nvPicPr>
          <p:cNvPr id="13" name="Audio 12">
            <a:hlinkClick r:id="" action="ppaction://media"/>
            <a:extLst>
              <a:ext uri="{FF2B5EF4-FFF2-40B4-BE49-F238E27FC236}">
                <a16:creationId xmlns:a16="http://schemas.microsoft.com/office/drawing/2014/main" id="{725E71AD-27CE-2BAF-FC27-A1A84591F9AA}"/>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08306" t="-108306" r="-108306" b="-108306"/>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32938"/>
    </mc:Choice>
    <mc:Fallback xmlns="">
      <p:transition spd="slow" advTm="329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Google Shape;543;p58"/>
          <p:cNvSpPr txBox="1">
            <a:spLocks noGrp="1"/>
          </p:cNvSpPr>
          <p:nvPr>
            <p:ph type="title" idx="4294967295"/>
          </p:nvPr>
        </p:nvSpPr>
        <p:spPr>
          <a:xfrm>
            <a:off x="713250" y="516975"/>
            <a:ext cx="7717500" cy="4539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a:t>Voltage Regulation</a:t>
            </a:r>
            <a:endParaRPr dirty="0"/>
          </a:p>
        </p:txBody>
      </p:sp>
      <p:sp>
        <p:nvSpPr>
          <p:cNvPr id="544" name="Google Shape;544;p58"/>
          <p:cNvSpPr txBox="1"/>
          <p:nvPr/>
        </p:nvSpPr>
        <p:spPr>
          <a:xfrm>
            <a:off x="335875" y="1390325"/>
            <a:ext cx="8220900" cy="3662100"/>
          </a:xfrm>
          <a:prstGeom prst="rect">
            <a:avLst/>
          </a:prstGeom>
          <a:solidFill>
            <a:schemeClr val="lt1"/>
          </a:solidFill>
          <a:ln>
            <a:noFill/>
          </a:ln>
        </p:spPr>
        <p:txBody>
          <a:bodyPr spcFirstLastPara="1" wrap="square" lIns="91425" tIns="91425" rIns="91425" bIns="91425" anchor="t" anchorCtr="0">
            <a:noAutofit/>
          </a:bodyPr>
          <a:lstStyle/>
          <a:p>
            <a:pPr marL="457200" lvl="0" indent="-330200" algn="l" rtl="0">
              <a:spcBef>
                <a:spcPts val="0"/>
              </a:spcBef>
              <a:spcAft>
                <a:spcPts val="0"/>
              </a:spcAft>
              <a:buClr>
                <a:schemeClr val="dk2"/>
              </a:buClr>
              <a:buSzPts val="1600"/>
              <a:buFont typeface="Syne"/>
              <a:buChar char="●"/>
            </a:pPr>
            <a:r>
              <a:rPr lang="en" sz="1600">
                <a:solidFill>
                  <a:schemeClr val="dk2"/>
                </a:solidFill>
                <a:latin typeface="Syne"/>
                <a:ea typeface="Syne"/>
                <a:cs typeface="Syne"/>
                <a:sym typeface="Syne"/>
              </a:rPr>
              <a:t>Since both units require a 5V and 3.3V voltage rail, we will need efficient voltage regulation for both units</a:t>
            </a:r>
            <a:endParaRPr sz="1600" dirty="0">
              <a:solidFill>
                <a:schemeClr val="dk2"/>
              </a:solidFill>
              <a:latin typeface="Syne"/>
              <a:ea typeface="Syne"/>
              <a:cs typeface="Syne"/>
              <a:sym typeface="Syne"/>
            </a:endParaRPr>
          </a:p>
          <a:p>
            <a:pPr marL="457200" lvl="0" indent="-330200" algn="l" rtl="0">
              <a:spcBef>
                <a:spcPts val="0"/>
              </a:spcBef>
              <a:spcAft>
                <a:spcPts val="0"/>
              </a:spcAft>
              <a:buClr>
                <a:schemeClr val="dk2"/>
              </a:buClr>
              <a:buSzPts val="1600"/>
              <a:buFont typeface="Syne"/>
              <a:buChar char="●"/>
            </a:pPr>
            <a:r>
              <a:rPr lang="en" sz="1600">
                <a:solidFill>
                  <a:schemeClr val="dk2"/>
                </a:solidFill>
                <a:latin typeface="Syne"/>
                <a:ea typeface="Syne"/>
                <a:cs typeface="Syne"/>
                <a:sym typeface="Syne"/>
              </a:rPr>
              <a:t>The control unit will be utilizing a 12V AC-DC power supply as an input while the battery will provide 9V to the vent PCB.</a:t>
            </a:r>
            <a:endParaRPr sz="1600" dirty="0">
              <a:solidFill>
                <a:schemeClr val="dk2"/>
              </a:solidFill>
              <a:latin typeface="Syne"/>
              <a:ea typeface="Syne"/>
              <a:cs typeface="Syne"/>
              <a:sym typeface="Syne"/>
            </a:endParaRPr>
          </a:p>
          <a:p>
            <a:pPr marL="457200" lvl="0" indent="-330200" algn="l" rtl="0">
              <a:spcBef>
                <a:spcPts val="0"/>
              </a:spcBef>
              <a:spcAft>
                <a:spcPts val="0"/>
              </a:spcAft>
              <a:buClr>
                <a:schemeClr val="dk2"/>
              </a:buClr>
              <a:buSzPts val="1600"/>
              <a:buFont typeface="Syne"/>
              <a:buChar char="●"/>
            </a:pPr>
            <a:r>
              <a:rPr lang="en" sz="1600">
                <a:solidFill>
                  <a:schemeClr val="dk2"/>
                </a:solidFill>
                <a:latin typeface="Syne"/>
                <a:ea typeface="Syne"/>
                <a:cs typeface="Syne"/>
                <a:sym typeface="Syne"/>
              </a:rPr>
              <a:t>There are two main types of regulators we can use to accomplish this: switching regulators and Linear Regulators.</a:t>
            </a:r>
            <a:endParaRPr sz="1600" dirty="0">
              <a:solidFill>
                <a:schemeClr val="dk2"/>
              </a:solidFill>
              <a:latin typeface="Syne"/>
              <a:ea typeface="Syne"/>
              <a:cs typeface="Syne"/>
              <a:sym typeface="Syne"/>
            </a:endParaRPr>
          </a:p>
          <a:p>
            <a:pPr marL="457200" lvl="0" indent="-330200" algn="l" rtl="0">
              <a:spcBef>
                <a:spcPts val="0"/>
              </a:spcBef>
              <a:spcAft>
                <a:spcPts val="0"/>
              </a:spcAft>
              <a:buClr>
                <a:schemeClr val="dk2"/>
              </a:buClr>
              <a:buSzPts val="1600"/>
              <a:buFont typeface="Syne"/>
              <a:buChar char="●"/>
            </a:pPr>
            <a:r>
              <a:rPr lang="en" sz="1600">
                <a:solidFill>
                  <a:schemeClr val="dk2"/>
                </a:solidFill>
                <a:latin typeface="Syne"/>
                <a:ea typeface="Syne"/>
                <a:cs typeface="Syne"/>
                <a:sym typeface="Syne"/>
              </a:rPr>
              <a:t>For heat concerns due to the low efficiency of linear regulators, as well as to maximize battery life, we opted to use switching regulators to step down to 5V on both board</a:t>
            </a:r>
            <a:endParaRPr sz="1600" dirty="0">
              <a:solidFill>
                <a:schemeClr val="dk2"/>
              </a:solidFill>
              <a:latin typeface="Syne"/>
              <a:ea typeface="Syne"/>
              <a:cs typeface="Syne"/>
              <a:sym typeface="Syne"/>
            </a:endParaRPr>
          </a:p>
          <a:p>
            <a:pPr marL="457200" lvl="0" indent="-330200" algn="l" rtl="0">
              <a:spcBef>
                <a:spcPts val="0"/>
              </a:spcBef>
              <a:spcAft>
                <a:spcPts val="0"/>
              </a:spcAft>
              <a:buClr>
                <a:schemeClr val="dk2"/>
              </a:buClr>
              <a:buSzPts val="1600"/>
              <a:buFont typeface="Syne"/>
              <a:buChar char="●"/>
            </a:pPr>
            <a:r>
              <a:rPr lang="en" sz="1600">
                <a:solidFill>
                  <a:schemeClr val="dk2"/>
                </a:solidFill>
                <a:latin typeface="Syne"/>
                <a:ea typeface="Syne"/>
                <a:cs typeface="Syne"/>
                <a:sym typeface="Syne"/>
              </a:rPr>
              <a:t>Because of the nature of buck regulation, the step-down actually results in less current draw from the source depending on efficiency and difference between Vin and Vout. This would additionally increase battery life</a:t>
            </a:r>
            <a:endParaRPr sz="1600" dirty="0">
              <a:solidFill>
                <a:schemeClr val="dk2"/>
              </a:solidFill>
              <a:latin typeface="Syne"/>
              <a:ea typeface="Syne"/>
              <a:cs typeface="Syne"/>
              <a:sym typeface="Syne"/>
            </a:endParaRPr>
          </a:p>
          <a:p>
            <a:pPr marL="457200" lvl="0" indent="-330200" algn="l" rtl="0">
              <a:spcBef>
                <a:spcPts val="0"/>
              </a:spcBef>
              <a:spcAft>
                <a:spcPts val="0"/>
              </a:spcAft>
              <a:buClr>
                <a:schemeClr val="dk2"/>
              </a:buClr>
              <a:buSzPts val="1600"/>
              <a:buFont typeface="Syne"/>
              <a:buChar char="●"/>
            </a:pPr>
            <a:r>
              <a:rPr lang="en" sz="1600">
                <a:solidFill>
                  <a:schemeClr val="dk2"/>
                </a:solidFill>
                <a:latin typeface="Syne"/>
                <a:ea typeface="Syne"/>
                <a:cs typeface="Syne"/>
                <a:sym typeface="Syne"/>
              </a:rPr>
              <a:t>We chose the MAX77505 buck regulator to supply our 5V rail on both units</a:t>
            </a:r>
            <a:endParaRPr sz="1600" dirty="0">
              <a:solidFill>
                <a:schemeClr val="dk2"/>
              </a:solidFill>
              <a:latin typeface="Syne"/>
              <a:ea typeface="Syne"/>
              <a:cs typeface="Syne"/>
              <a:sym typeface="Syne"/>
            </a:endParaRPr>
          </a:p>
        </p:txBody>
      </p:sp>
      <p:pic>
        <p:nvPicPr>
          <p:cNvPr id="545" name="Google Shape;545;p58"/>
          <p:cNvPicPr preferRelativeResize="0"/>
          <p:nvPr/>
        </p:nvPicPr>
        <p:blipFill rotWithShape="1">
          <a:blip r:embed="rId5">
            <a:alphaModFix/>
          </a:blip>
          <a:srcRect t="17890" b="23434"/>
          <a:stretch/>
        </p:blipFill>
        <p:spPr>
          <a:xfrm>
            <a:off x="8260581" y="0"/>
            <a:ext cx="883500" cy="923400"/>
          </a:xfrm>
          <a:prstGeom prst="flowChartAlternateProcess">
            <a:avLst/>
          </a:prstGeom>
          <a:noFill/>
          <a:ln>
            <a:noFill/>
          </a:ln>
        </p:spPr>
      </p:pic>
      <p:pic>
        <p:nvPicPr>
          <p:cNvPr id="546" name="Google Shape;546;p58"/>
          <p:cNvPicPr preferRelativeResize="0"/>
          <p:nvPr/>
        </p:nvPicPr>
        <p:blipFill>
          <a:blip r:embed="rId6">
            <a:alphaModFix/>
          </a:blip>
          <a:stretch>
            <a:fillRect/>
          </a:stretch>
        </p:blipFill>
        <p:spPr>
          <a:xfrm>
            <a:off x="713250" y="2563"/>
            <a:ext cx="1909775" cy="1387762"/>
          </a:xfrm>
          <a:prstGeom prst="rect">
            <a:avLst/>
          </a:prstGeom>
          <a:noFill/>
          <a:ln>
            <a:noFill/>
          </a:ln>
        </p:spPr>
      </p:pic>
      <p:sp>
        <p:nvSpPr>
          <p:cNvPr id="547" name="Google Shape;547;p5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24</a:t>
            </a:fld>
            <a:endParaRPr dirty="0"/>
          </a:p>
        </p:txBody>
      </p:sp>
      <p:pic>
        <p:nvPicPr>
          <p:cNvPr id="15" name="Audio 14">
            <a:hlinkClick r:id="" action="ppaction://media"/>
            <a:extLst>
              <a:ext uri="{FF2B5EF4-FFF2-40B4-BE49-F238E27FC236}">
                <a16:creationId xmlns:a16="http://schemas.microsoft.com/office/drawing/2014/main" id="{FEC79AD4-2523-73C2-D3F7-65B700761574}"/>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08306" t="-108306" r="-108306" b="-108306"/>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55093"/>
    </mc:Choice>
    <mc:Fallback xmlns="">
      <p:transition spd="slow" advTm="550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p59"/>
          <p:cNvSpPr txBox="1">
            <a:spLocks noGrp="1"/>
          </p:cNvSpPr>
          <p:nvPr>
            <p:ph type="title"/>
          </p:nvPr>
        </p:nvSpPr>
        <p:spPr>
          <a:xfrm>
            <a:off x="713250" y="469500"/>
            <a:ext cx="7717500" cy="4539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a:t>Control Unit Power Supply Design</a:t>
            </a:r>
            <a:endParaRPr dirty="0"/>
          </a:p>
        </p:txBody>
      </p:sp>
      <p:sp>
        <p:nvSpPr>
          <p:cNvPr id="553" name="Google Shape;553;p59"/>
          <p:cNvSpPr txBox="1"/>
          <p:nvPr/>
        </p:nvSpPr>
        <p:spPr>
          <a:xfrm>
            <a:off x="336025" y="1087675"/>
            <a:ext cx="8220900" cy="3662100"/>
          </a:xfrm>
          <a:prstGeom prst="rect">
            <a:avLst/>
          </a:prstGeom>
          <a:noFill/>
          <a:ln>
            <a:noFill/>
          </a:ln>
        </p:spPr>
        <p:txBody>
          <a:bodyPr spcFirstLastPara="1" wrap="square" lIns="91425" tIns="91425" rIns="91425" bIns="91425" anchor="t" anchorCtr="0">
            <a:noAutofit/>
          </a:bodyPr>
          <a:lstStyle/>
          <a:p>
            <a:pPr marL="457200" lvl="0" indent="-330200" algn="l" rtl="0">
              <a:spcBef>
                <a:spcPts val="0"/>
              </a:spcBef>
              <a:spcAft>
                <a:spcPts val="0"/>
              </a:spcAft>
              <a:buClr>
                <a:schemeClr val="dk2"/>
              </a:buClr>
              <a:buSzPts val="1600"/>
              <a:buFont typeface="Syne"/>
              <a:buChar char="●"/>
            </a:pPr>
            <a:r>
              <a:rPr lang="en" sz="1600">
                <a:solidFill>
                  <a:schemeClr val="dk2"/>
                </a:solidFill>
                <a:latin typeface="Syne"/>
                <a:ea typeface="Syne"/>
                <a:cs typeface="Syne"/>
                <a:sym typeface="Syne"/>
              </a:rPr>
              <a:t>Because linear voltage regulators are easier to solder, require less parts, and are less complex and sensitive in design, we opted to use a linear regulator for the 3.3V rail</a:t>
            </a:r>
            <a:endParaRPr sz="1600" dirty="0">
              <a:solidFill>
                <a:schemeClr val="dk2"/>
              </a:solidFill>
              <a:latin typeface="Syne"/>
              <a:ea typeface="Syne"/>
              <a:cs typeface="Syne"/>
              <a:sym typeface="Syne"/>
            </a:endParaRPr>
          </a:p>
          <a:p>
            <a:pPr marL="457200" lvl="0" indent="0" algn="l" rtl="0">
              <a:spcBef>
                <a:spcPts val="0"/>
              </a:spcBef>
              <a:spcAft>
                <a:spcPts val="0"/>
              </a:spcAft>
              <a:buNone/>
            </a:pPr>
            <a:endParaRPr sz="1600" dirty="0">
              <a:solidFill>
                <a:schemeClr val="dk2"/>
              </a:solidFill>
              <a:latin typeface="Syne"/>
              <a:ea typeface="Syne"/>
              <a:cs typeface="Syne"/>
              <a:sym typeface="Syne"/>
            </a:endParaRPr>
          </a:p>
          <a:p>
            <a:pPr marL="457200" lvl="0" indent="-330200" algn="l" rtl="0">
              <a:spcBef>
                <a:spcPts val="0"/>
              </a:spcBef>
              <a:spcAft>
                <a:spcPts val="0"/>
              </a:spcAft>
              <a:buClr>
                <a:schemeClr val="dk2"/>
              </a:buClr>
              <a:buSzPts val="1600"/>
              <a:buFont typeface="Syne"/>
              <a:buChar char="●"/>
            </a:pPr>
            <a:r>
              <a:rPr lang="en" sz="1600">
                <a:solidFill>
                  <a:schemeClr val="dk2"/>
                </a:solidFill>
                <a:latin typeface="Syne"/>
                <a:ea typeface="Syne"/>
                <a:cs typeface="Syne"/>
                <a:sym typeface="Syne"/>
              </a:rPr>
              <a:t>We opted to use a low dropout regulator to give more headroom </a:t>
            </a:r>
            <a:endParaRPr sz="1600" dirty="0">
              <a:solidFill>
                <a:schemeClr val="dk2"/>
              </a:solidFill>
              <a:latin typeface="Syne"/>
              <a:ea typeface="Syne"/>
              <a:cs typeface="Syne"/>
              <a:sym typeface="Syne"/>
            </a:endParaRPr>
          </a:p>
          <a:p>
            <a:pPr marL="457200" lvl="0" indent="0" algn="l" rtl="0">
              <a:spcBef>
                <a:spcPts val="0"/>
              </a:spcBef>
              <a:spcAft>
                <a:spcPts val="0"/>
              </a:spcAft>
              <a:buNone/>
            </a:pPr>
            <a:endParaRPr sz="1600" dirty="0">
              <a:solidFill>
                <a:schemeClr val="dk2"/>
              </a:solidFill>
              <a:latin typeface="Syne"/>
              <a:ea typeface="Syne"/>
              <a:cs typeface="Syne"/>
              <a:sym typeface="Syne"/>
            </a:endParaRPr>
          </a:p>
          <a:p>
            <a:pPr marL="457200" lvl="0" indent="-330200" algn="l" rtl="0">
              <a:spcBef>
                <a:spcPts val="0"/>
              </a:spcBef>
              <a:spcAft>
                <a:spcPts val="0"/>
              </a:spcAft>
              <a:buClr>
                <a:schemeClr val="dk2"/>
              </a:buClr>
              <a:buSzPts val="1600"/>
              <a:buFont typeface="Syne"/>
              <a:buChar char="●"/>
            </a:pPr>
            <a:r>
              <a:rPr lang="en" sz="1600">
                <a:solidFill>
                  <a:schemeClr val="dk2"/>
                </a:solidFill>
                <a:latin typeface="Syne"/>
                <a:ea typeface="Syne"/>
                <a:cs typeface="Syne"/>
                <a:sym typeface="Syne"/>
              </a:rPr>
              <a:t>Thermal calculations showed the SOT-23 package of the LM1117 LDO regulator was sufficient for stepping down 5V to 3.3V</a:t>
            </a:r>
            <a:endParaRPr sz="1600" dirty="0">
              <a:solidFill>
                <a:schemeClr val="dk2"/>
              </a:solidFill>
              <a:latin typeface="Syne"/>
              <a:ea typeface="Syne"/>
              <a:cs typeface="Syne"/>
              <a:sym typeface="Syne"/>
            </a:endParaRPr>
          </a:p>
          <a:p>
            <a:pPr marL="457200" lvl="0" indent="0" algn="l" rtl="0">
              <a:spcBef>
                <a:spcPts val="0"/>
              </a:spcBef>
              <a:spcAft>
                <a:spcPts val="0"/>
              </a:spcAft>
              <a:buNone/>
            </a:pPr>
            <a:endParaRPr sz="1600" dirty="0">
              <a:solidFill>
                <a:schemeClr val="dk2"/>
              </a:solidFill>
              <a:latin typeface="Syne"/>
              <a:ea typeface="Syne"/>
              <a:cs typeface="Syne"/>
              <a:sym typeface="Syne"/>
            </a:endParaRPr>
          </a:p>
          <a:p>
            <a:pPr marL="457200" lvl="0" indent="-330200" algn="l" rtl="0">
              <a:spcBef>
                <a:spcPts val="0"/>
              </a:spcBef>
              <a:spcAft>
                <a:spcPts val="0"/>
              </a:spcAft>
              <a:buClr>
                <a:schemeClr val="dk2"/>
              </a:buClr>
              <a:buSzPts val="1600"/>
              <a:buFont typeface="Syne"/>
              <a:buChar char="●"/>
            </a:pPr>
            <a:r>
              <a:rPr lang="en" sz="1600">
                <a:solidFill>
                  <a:schemeClr val="dk2"/>
                </a:solidFill>
                <a:latin typeface="Syne"/>
                <a:ea typeface="Syne"/>
                <a:cs typeface="Syne"/>
                <a:sym typeface="Syne"/>
              </a:rPr>
              <a:t>Both units will have their power supplies on separate daughter boards to isolate potential issues.</a:t>
            </a:r>
            <a:endParaRPr sz="1600" dirty="0">
              <a:solidFill>
                <a:schemeClr val="dk2"/>
              </a:solidFill>
              <a:latin typeface="Syne"/>
              <a:ea typeface="Syne"/>
              <a:cs typeface="Syne"/>
              <a:sym typeface="Syne"/>
            </a:endParaRPr>
          </a:p>
        </p:txBody>
      </p:sp>
      <p:pic>
        <p:nvPicPr>
          <p:cNvPr id="554" name="Google Shape;554;p59"/>
          <p:cNvPicPr preferRelativeResize="0"/>
          <p:nvPr/>
        </p:nvPicPr>
        <p:blipFill rotWithShape="1">
          <a:blip r:embed="rId5">
            <a:alphaModFix/>
          </a:blip>
          <a:srcRect t="17890" b="23434"/>
          <a:stretch/>
        </p:blipFill>
        <p:spPr>
          <a:xfrm>
            <a:off x="8260582" y="0"/>
            <a:ext cx="883500" cy="923400"/>
          </a:xfrm>
          <a:prstGeom prst="flowChartAlternateProcess">
            <a:avLst/>
          </a:prstGeom>
          <a:noFill/>
          <a:ln>
            <a:noFill/>
          </a:ln>
        </p:spPr>
      </p:pic>
      <p:pic>
        <p:nvPicPr>
          <p:cNvPr id="555" name="Google Shape;555;p59"/>
          <p:cNvPicPr preferRelativeResize="0"/>
          <p:nvPr/>
        </p:nvPicPr>
        <p:blipFill>
          <a:blip r:embed="rId6">
            <a:alphaModFix/>
          </a:blip>
          <a:stretch>
            <a:fillRect/>
          </a:stretch>
        </p:blipFill>
        <p:spPr>
          <a:xfrm>
            <a:off x="2693700" y="3399125"/>
            <a:ext cx="3046026" cy="1713400"/>
          </a:xfrm>
          <a:prstGeom prst="rect">
            <a:avLst/>
          </a:prstGeom>
          <a:noFill/>
          <a:ln>
            <a:noFill/>
          </a:ln>
        </p:spPr>
      </p:pic>
      <p:sp>
        <p:nvSpPr>
          <p:cNvPr id="556" name="Google Shape;556;p5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25</a:t>
            </a:fld>
            <a:endParaRPr dirty="0"/>
          </a:p>
        </p:txBody>
      </p:sp>
      <p:pic>
        <p:nvPicPr>
          <p:cNvPr id="7" name="Audio 6">
            <a:hlinkClick r:id="" action="ppaction://media"/>
            <a:extLst>
              <a:ext uri="{FF2B5EF4-FFF2-40B4-BE49-F238E27FC236}">
                <a16:creationId xmlns:a16="http://schemas.microsoft.com/office/drawing/2014/main" id="{59490B92-6C4D-91A7-1C60-EC99F4EDB17B}"/>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08306" t="-108306" r="-108306" b="-108306"/>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34540"/>
    </mc:Choice>
    <mc:Fallback xmlns="">
      <p:transition spd="slow" advTm="345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1" name="Google Shape;561;p60"/>
          <p:cNvSpPr txBox="1">
            <a:spLocks noGrp="1"/>
          </p:cNvSpPr>
          <p:nvPr>
            <p:ph type="title"/>
          </p:nvPr>
        </p:nvSpPr>
        <p:spPr>
          <a:xfrm>
            <a:off x="1189600" y="114750"/>
            <a:ext cx="6607500" cy="453900"/>
          </a:xfrm>
          <a:prstGeom prst="rect">
            <a:avLst/>
          </a:prstGeom>
          <a:solidFill>
            <a:schemeClr val="lt1"/>
          </a:solidFill>
        </p:spPr>
        <p:txBody>
          <a:bodyPr spcFirstLastPara="1" wrap="square" lIns="0" tIns="0" rIns="0" bIns="0" anchor="t" anchorCtr="0">
            <a:noAutofit/>
          </a:bodyPr>
          <a:lstStyle/>
          <a:p>
            <a:pPr marL="0" lvl="0" indent="0" algn="ctr" rtl="0">
              <a:spcBef>
                <a:spcPts val="0"/>
              </a:spcBef>
              <a:spcAft>
                <a:spcPts val="0"/>
              </a:spcAft>
              <a:buNone/>
            </a:pPr>
            <a:r>
              <a:rPr lang="en"/>
              <a:t>Vent Power Supply Considerations</a:t>
            </a:r>
            <a:endParaRPr dirty="0"/>
          </a:p>
        </p:txBody>
      </p:sp>
      <p:graphicFrame>
        <p:nvGraphicFramePr>
          <p:cNvPr id="564" name="Google Shape;564;p60"/>
          <p:cNvGraphicFramePr/>
          <p:nvPr>
            <p:extLst>
              <p:ext uri="{D42A27DB-BD31-4B8C-83A1-F6EECF244321}">
                <p14:modId xmlns:p14="http://schemas.microsoft.com/office/powerpoint/2010/main" val="3135164071"/>
              </p:ext>
            </p:extLst>
          </p:nvPr>
        </p:nvGraphicFramePr>
        <p:xfrm>
          <a:off x="233862" y="990015"/>
          <a:ext cx="8676275" cy="3693220"/>
        </p:xfrm>
        <a:graphic>
          <a:graphicData uri="http://schemas.openxmlformats.org/drawingml/2006/table">
            <a:tbl>
              <a:tblPr>
                <a:noFill/>
                <a:tableStyleId>{5ED303A0-EA4B-46B2-983A-6153FCA4589D}</a:tableStyleId>
              </a:tblPr>
              <a:tblGrid>
                <a:gridCol w="3187675">
                  <a:extLst>
                    <a:ext uri="{9D8B030D-6E8A-4147-A177-3AD203B41FA5}">
                      <a16:colId xmlns:a16="http://schemas.microsoft.com/office/drawing/2014/main" val="20000"/>
                    </a:ext>
                  </a:extLst>
                </a:gridCol>
                <a:gridCol w="382850">
                  <a:extLst>
                    <a:ext uri="{9D8B030D-6E8A-4147-A177-3AD203B41FA5}">
                      <a16:colId xmlns:a16="http://schemas.microsoft.com/office/drawing/2014/main" val="20001"/>
                    </a:ext>
                  </a:extLst>
                </a:gridCol>
                <a:gridCol w="1982700">
                  <a:extLst>
                    <a:ext uri="{9D8B030D-6E8A-4147-A177-3AD203B41FA5}">
                      <a16:colId xmlns:a16="http://schemas.microsoft.com/office/drawing/2014/main" val="20002"/>
                    </a:ext>
                  </a:extLst>
                </a:gridCol>
                <a:gridCol w="382850">
                  <a:extLst>
                    <a:ext uri="{9D8B030D-6E8A-4147-A177-3AD203B41FA5}">
                      <a16:colId xmlns:a16="http://schemas.microsoft.com/office/drawing/2014/main" val="20003"/>
                    </a:ext>
                  </a:extLst>
                </a:gridCol>
                <a:gridCol w="2740200">
                  <a:extLst>
                    <a:ext uri="{9D8B030D-6E8A-4147-A177-3AD203B41FA5}">
                      <a16:colId xmlns:a16="http://schemas.microsoft.com/office/drawing/2014/main" val="20004"/>
                    </a:ext>
                  </a:extLst>
                </a:gridCol>
              </a:tblGrid>
              <a:tr h="800900">
                <a:tc>
                  <a:txBody>
                    <a:bodyPr/>
                    <a:lstStyle/>
                    <a:p>
                      <a:pPr marL="0" marR="0" lvl="0" indent="0" algn="ctr" rtl="0">
                        <a:lnSpc>
                          <a:spcPct val="100000"/>
                        </a:lnSpc>
                        <a:spcBef>
                          <a:spcPts val="0"/>
                        </a:spcBef>
                        <a:spcAft>
                          <a:spcPts val="0"/>
                        </a:spcAft>
                        <a:buNone/>
                      </a:pP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gridSpan="2">
                  <a:txBody>
                    <a:bodyPr/>
                    <a:lstStyle/>
                    <a:p>
                      <a:pPr marL="0" marR="0" lvl="0" indent="0" algn="ctr" rtl="0">
                        <a:lnSpc>
                          <a:spcPct val="100000"/>
                        </a:lnSpc>
                        <a:spcBef>
                          <a:spcPts val="0"/>
                        </a:spcBef>
                        <a:spcAft>
                          <a:spcPts val="0"/>
                        </a:spcAft>
                        <a:buNone/>
                      </a:pPr>
                      <a:r>
                        <a:rPr lang="en" b="1">
                          <a:solidFill>
                            <a:schemeClr val="dk2"/>
                          </a:solidFill>
                          <a:highlight>
                            <a:srgbClr val="00C3B1"/>
                          </a:highlight>
                          <a:latin typeface="Syne"/>
                          <a:ea typeface="Syne"/>
                          <a:cs typeface="Syne"/>
                          <a:sym typeface="Syne"/>
                        </a:rPr>
                        <a:t>MAX77505 Buck Regulator(5V)  + XC6206 LDO(3.3V)</a:t>
                      </a:r>
                      <a:endParaRPr b="1" dirty="0">
                        <a:solidFill>
                          <a:schemeClr val="dk2"/>
                        </a:solidFill>
                        <a:highlight>
                          <a:srgbClr val="00C3B1"/>
                        </a:highlight>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tc gridSpan="2">
                  <a:txBody>
                    <a:bodyPr/>
                    <a:lstStyle/>
                    <a:p>
                      <a:pPr marL="0" lvl="0" indent="0" algn="ctr" rtl="0">
                        <a:spcBef>
                          <a:spcPts val="0"/>
                        </a:spcBef>
                        <a:spcAft>
                          <a:spcPts val="0"/>
                        </a:spcAft>
                        <a:buNone/>
                      </a:pPr>
                      <a:r>
                        <a:rPr lang="en" b="1">
                          <a:solidFill>
                            <a:schemeClr val="lt1"/>
                          </a:solidFill>
                          <a:latin typeface="Syne"/>
                          <a:ea typeface="Syne"/>
                          <a:cs typeface="Syne"/>
                          <a:sym typeface="Syne"/>
                        </a:rPr>
                        <a:t>Two MAX77505 Buck Regulators in Parallel (3.3V and 5V)</a:t>
                      </a:r>
                      <a:endParaRPr b="1" dirty="0">
                        <a:solidFill>
                          <a:srgbClr val="212121"/>
                        </a:solidFill>
                        <a:highlight>
                          <a:srgbClr val="00C3B1"/>
                        </a:highlight>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extLst>
                  <a:ext uri="{0D108BD9-81ED-4DB2-BD59-A6C34878D82A}">
                    <a16:rowId xmlns:a16="http://schemas.microsoft.com/office/drawing/2014/main" val="10000"/>
                  </a:ext>
                </a:extLst>
              </a:tr>
              <a:tr h="385600">
                <a:tc>
                  <a:txBody>
                    <a:bodyPr/>
                    <a:lstStyle/>
                    <a:p>
                      <a:pPr marL="0" lvl="0" indent="0" algn="l" rtl="0">
                        <a:spcBef>
                          <a:spcPts val="0"/>
                        </a:spcBef>
                        <a:spcAft>
                          <a:spcPts val="0"/>
                        </a:spcAft>
                        <a:buNone/>
                      </a:pPr>
                      <a:r>
                        <a:rPr lang="en" sz="1200">
                          <a:solidFill>
                            <a:schemeClr val="dk2"/>
                          </a:solidFill>
                          <a:latin typeface="Syne SemiBold"/>
                          <a:ea typeface="Syne SemiBold"/>
                          <a:cs typeface="Syne SemiBold"/>
                          <a:sym typeface="Syne SemiBold"/>
                        </a:rPr>
                        <a:t>Efficiency (5V 800mA output)</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just" rtl="0">
                        <a:spcBef>
                          <a:spcPts val="0"/>
                        </a:spcBef>
                        <a:spcAft>
                          <a:spcPts val="0"/>
                        </a:spcAft>
                        <a:buNone/>
                      </a:pPr>
                      <a:r>
                        <a:rPr lang="en" sz="1200">
                          <a:solidFill>
                            <a:schemeClr val="dk2"/>
                          </a:solidFill>
                          <a:latin typeface="Syne SemiBold"/>
                          <a:ea typeface="Syne SemiBold"/>
                          <a:cs typeface="Syne SemiBold"/>
                          <a:sym typeface="Syne SemiBold"/>
                        </a:rPr>
                        <a:t>94%</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tc gridSpan="2">
                  <a:txBody>
                    <a:bodyPr/>
                    <a:lstStyle/>
                    <a:p>
                      <a:pPr marL="0" lvl="0" indent="0" algn="just" rtl="0">
                        <a:spcBef>
                          <a:spcPts val="0"/>
                        </a:spcBef>
                        <a:spcAft>
                          <a:spcPts val="0"/>
                        </a:spcAft>
                        <a:buNone/>
                      </a:pPr>
                      <a:r>
                        <a:rPr lang="en" sz="1200">
                          <a:solidFill>
                            <a:schemeClr val="dk2"/>
                          </a:solidFill>
                          <a:latin typeface="Syne SemiBold"/>
                          <a:ea typeface="Syne SemiBold"/>
                          <a:cs typeface="Syne SemiBold"/>
                          <a:sym typeface="Syne SemiBold"/>
                        </a:rPr>
                        <a:t>94%</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extLst>
                  <a:ext uri="{0D108BD9-81ED-4DB2-BD59-A6C34878D82A}">
                    <a16:rowId xmlns:a16="http://schemas.microsoft.com/office/drawing/2014/main" val="10001"/>
                  </a:ext>
                </a:extLst>
              </a:tr>
              <a:tr h="442650">
                <a:tc>
                  <a:txBody>
                    <a:bodyPr/>
                    <a:lstStyle/>
                    <a:p>
                      <a:pPr marL="0" lvl="0" indent="0" algn="l" rtl="0">
                        <a:spcBef>
                          <a:spcPts val="0"/>
                        </a:spcBef>
                        <a:spcAft>
                          <a:spcPts val="0"/>
                        </a:spcAft>
                        <a:buNone/>
                      </a:pPr>
                      <a:r>
                        <a:rPr lang="en" sz="1200">
                          <a:solidFill>
                            <a:schemeClr val="dk2"/>
                          </a:solidFill>
                          <a:latin typeface="Syne SemiBold"/>
                          <a:ea typeface="Syne SemiBold"/>
                          <a:cs typeface="Syne SemiBold"/>
                          <a:sym typeface="Syne SemiBold"/>
                        </a:rPr>
                        <a:t>Efficiency (3.3V 20mA output)</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just" rtl="0">
                        <a:spcBef>
                          <a:spcPts val="0"/>
                        </a:spcBef>
                        <a:spcAft>
                          <a:spcPts val="0"/>
                        </a:spcAft>
                        <a:buNone/>
                      </a:pPr>
                      <a:r>
                        <a:rPr lang="en" sz="1200">
                          <a:solidFill>
                            <a:schemeClr val="dk2"/>
                          </a:solidFill>
                          <a:latin typeface="Syne SemiBold"/>
                          <a:ea typeface="Syne SemiBold"/>
                          <a:cs typeface="Syne SemiBold"/>
                          <a:sym typeface="Syne SemiBold"/>
                        </a:rPr>
                        <a:t>66%</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tc gridSpan="2">
                  <a:txBody>
                    <a:bodyPr/>
                    <a:lstStyle/>
                    <a:p>
                      <a:pPr marL="0" lvl="0" indent="0" algn="just" rtl="0">
                        <a:spcBef>
                          <a:spcPts val="0"/>
                        </a:spcBef>
                        <a:spcAft>
                          <a:spcPts val="0"/>
                        </a:spcAft>
                        <a:buNone/>
                      </a:pPr>
                      <a:r>
                        <a:rPr lang="en" sz="1200">
                          <a:solidFill>
                            <a:schemeClr val="dk2"/>
                          </a:solidFill>
                          <a:latin typeface="Syne SemiBold"/>
                          <a:ea typeface="Syne SemiBold"/>
                          <a:cs typeface="Syne SemiBold"/>
                          <a:sym typeface="Syne SemiBold"/>
                        </a:rPr>
                        <a:t>91%</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extLst>
                  <a:ext uri="{0D108BD9-81ED-4DB2-BD59-A6C34878D82A}">
                    <a16:rowId xmlns:a16="http://schemas.microsoft.com/office/drawing/2014/main" val="10002"/>
                  </a:ext>
                </a:extLst>
              </a:tr>
              <a:tr h="563575">
                <a:tc>
                  <a:txBody>
                    <a:bodyPr/>
                    <a:lstStyle/>
                    <a:p>
                      <a:pPr marL="0" lvl="0" indent="0" algn="l" rtl="0">
                        <a:spcBef>
                          <a:spcPts val="0"/>
                        </a:spcBef>
                        <a:spcAft>
                          <a:spcPts val="0"/>
                        </a:spcAft>
                        <a:buNone/>
                      </a:pPr>
                      <a:r>
                        <a:rPr lang="en" sz="1200">
                          <a:solidFill>
                            <a:schemeClr val="dk2"/>
                          </a:solidFill>
                          <a:latin typeface="Syne SemiBold"/>
                          <a:ea typeface="Syne SemiBold"/>
                          <a:cs typeface="Syne SemiBold"/>
                          <a:sym typeface="Syne SemiBold"/>
                        </a:rPr>
                        <a:t>Source Current Draw</a:t>
                      </a:r>
                      <a:endParaRPr sz="1200" dirty="0">
                        <a:solidFill>
                          <a:schemeClr val="dk2"/>
                        </a:solidFill>
                        <a:latin typeface="Syne SemiBold"/>
                        <a:ea typeface="Syne SemiBold"/>
                        <a:cs typeface="Syne SemiBold"/>
                        <a:sym typeface="Syne SemiBold"/>
                      </a:endParaRPr>
                    </a:p>
                    <a:p>
                      <a:pPr marL="0" lvl="0" indent="0" algn="l" rtl="0">
                        <a:spcBef>
                          <a:spcPts val="0"/>
                        </a:spcBef>
                        <a:spcAft>
                          <a:spcPts val="0"/>
                        </a:spcAft>
                        <a:buNone/>
                      </a:pPr>
                      <a:r>
                        <a:rPr lang="en" sz="1200">
                          <a:solidFill>
                            <a:schemeClr val="dk2"/>
                          </a:solidFill>
                          <a:latin typeface="Syne SemiBold"/>
                          <a:ea typeface="Syne SemiBold"/>
                          <a:cs typeface="Syne SemiBold"/>
                          <a:sym typeface="Syne SemiBold"/>
                        </a:rPr>
                        <a:t>( at 3.3V with 20mA output)</a:t>
                      </a:r>
                      <a:r>
                        <a:rPr lang="en">
                          <a:solidFill>
                            <a:schemeClr val="dk2"/>
                          </a:solidFill>
                          <a:latin typeface="Syne SemiBold"/>
                          <a:ea typeface="Syne SemiBold"/>
                          <a:cs typeface="Syne SemiBold"/>
                          <a:sym typeface="Syne SemiBold"/>
                        </a:rPr>
                        <a:t> </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just" rtl="0">
                        <a:spcBef>
                          <a:spcPts val="0"/>
                        </a:spcBef>
                        <a:spcAft>
                          <a:spcPts val="0"/>
                        </a:spcAft>
                        <a:buNone/>
                      </a:pPr>
                      <a:r>
                        <a:rPr lang="en" sz="1200">
                          <a:solidFill>
                            <a:schemeClr val="dk2"/>
                          </a:solidFill>
                          <a:latin typeface="Syne SemiBold"/>
                          <a:ea typeface="Syne SemiBold"/>
                          <a:cs typeface="Syne SemiBold"/>
                          <a:sym typeface="Syne SemiBold"/>
                        </a:rPr>
                        <a:t>20mA</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tc gridSpan="2">
                  <a:txBody>
                    <a:bodyPr/>
                    <a:lstStyle/>
                    <a:p>
                      <a:pPr marL="0" lvl="0" indent="0" algn="just" rtl="0">
                        <a:spcBef>
                          <a:spcPts val="0"/>
                        </a:spcBef>
                        <a:spcAft>
                          <a:spcPts val="0"/>
                        </a:spcAft>
                        <a:buNone/>
                      </a:pPr>
                      <a:r>
                        <a:rPr lang="en" sz="1200">
                          <a:solidFill>
                            <a:schemeClr val="dk2"/>
                          </a:solidFill>
                          <a:latin typeface="Syne SemiBold"/>
                          <a:ea typeface="Syne SemiBold"/>
                          <a:cs typeface="Syne SemiBold"/>
                          <a:sym typeface="Syne SemiBold"/>
                        </a:rPr>
                        <a:t>8.05mA</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extLst>
                  <a:ext uri="{0D108BD9-81ED-4DB2-BD59-A6C34878D82A}">
                    <a16:rowId xmlns:a16="http://schemas.microsoft.com/office/drawing/2014/main" val="10003"/>
                  </a:ext>
                </a:extLst>
              </a:tr>
              <a:tr h="533925">
                <a:tc>
                  <a:txBody>
                    <a:bodyPr/>
                    <a:lstStyle/>
                    <a:p>
                      <a:pPr marL="0" lvl="0" indent="0" algn="l" rtl="0">
                        <a:spcBef>
                          <a:spcPts val="0"/>
                        </a:spcBef>
                        <a:spcAft>
                          <a:spcPts val="0"/>
                        </a:spcAft>
                        <a:buNone/>
                      </a:pPr>
                      <a:r>
                        <a:rPr lang="en" sz="1200">
                          <a:solidFill>
                            <a:schemeClr val="dk2"/>
                          </a:solidFill>
                          <a:latin typeface="Syne SemiBold"/>
                          <a:ea typeface="Syne SemiBold"/>
                          <a:cs typeface="Syne SemiBold"/>
                          <a:sym typeface="Syne SemiBold"/>
                        </a:rPr>
                        <a:t>Source Current Draw (@5V 800mA output)</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just" rtl="0">
                        <a:spcBef>
                          <a:spcPts val="0"/>
                        </a:spcBef>
                        <a:spcAft>
                          <a:spcPts val="0"/>
                        </a:spcAft>
                        <a:buNone/>
                      </a:pPr>
                      <a:r>
                        <a:rPr lang="en" sz="1200">
                          <a:solidFill>
                            <a:schemeClr val="dk2"/>
                          </a:solidFill>
                          <a:latin typeface="Syne SemiBold"/>
                          <a:ea typeface="Syne SemiBold"/>
                          <a:cs typeface="Syne SemiBold"/>
                          <a:sym typeface="Syne SemiBold"/>
                        </a:rPr>
                        <a:t>472.7mA</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tc gridSpan="2">
                  <a:txBody>
                    <a:bodyPr/>
                    <a:lstStyle/>
                    <a:p>
                      <a:pPr marL="0" lvl="0" indent="0" algn="just" rtl="0">
                        <a:spcBef>
                          <a:spcPts val="0"/>
                        </a:spcBef>
                        <a:spcAft>
                          <a:spcPts val="0"/>
                        </a:spcAft>
                        <a:buNone/>
                      </a:pPr>
                      <a:r>
                        <a:rPr lang="en" sz="1200">
                          <a:solidFill>
                            <a:schemeClr val="dk2"/>
                          </a:solidFill>
                          <a:latin typeface="Syne SemiBold"/>
                          <a:ea typeface="Syne SemiBold"/>
                          <a:cs typeface="Syne SemiBold"/>
                          <a:sym typeface="Syne SemiBold"/>
                        </a:rPr>
                        <a:t>472.7mA</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extLst>
                  <a:ext uri="{0D108BD9-81ED-4DB2-BD59-A6C34878D82A}">
                    <a16:rowId xmlns:a16="http://schemas.microsoft.com/office/drawing/2014/main" val="10004"/>
                  </a:ext>
                </a:extLst>
              </a:tr>
              <a:tr h="533925">
                <a:tc>
                  <a:txBody>
                    <a:bodyPr/>
                    <a:lstStyle/>
                    <a:p>
                      <a:pPr marL="0" lvl="0" indent="0" algn="l" rtl="0">
                        <a:spcBef>
                          <a:spcPts val="0"/>
                        </a:spcBef>
                        <a:spcAft>
                          <a:spcPts val="0"/>
                        </a:spcAft>
                        <a:buNone/>
                      </a:pPr>
                      <a:r>
                        <a:rPr lang="en" sz="1200">
                          <a:solidFill>
                            <a:schemeClr val="dk2"/>
                          </a:solidFill>
                          <a:latin typeface="Syne SemiBold"/>
                          <a:ea typeface="Syne SemiBold"/>
                          <a:cs typeface="Syne SemiBold"/>
                          <a:sym typeface="Syne SemiBold"/>
                        </a:rPr>
                        <a:t>Total Source Current Draw (neglecting quiescent current)</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just" rtl="0">
                        <a:spcBef>
                          <a:spcPts val="0"/>
                        </a:spcBef>
                        <a:spcAft>
                          <a:spcPts val="0"/>
                        </a:spcAft>
                        <a:buNone/>
                      </a:pPr>
                      <a:r>
                        <a:rPr lang="en" sz="1200">
                          <a:solidFill>
                            <a:schemeClr val="dk2"/>
                          </a:solidFill>
                          <a:latin typeface="Syne SemiBold"/>
                          <a:ea typeface="Syne SemiBold"/>
                          <a:cs typeface="Syne SemiBold"/>
                          <a:sym typeface="Syne SemiBold"/>
                        </a:rPr>
                        <a:t>492.7mA</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tc gridSpan="2">
                  <a:txBody>
                    <a:bodyPr/>
                    <a:lstStyle/>
                    <a:p>
                      <a:pPr marL="0" lvl="0" indent="0" algn="just" rtl="0">
                        <a:spcBef>
                          <a:spcPts val="0"/>
                        </a:spcBef>
                        <a:spcAft>
                          <a:spcPts val="0"/>
                        </a:spcAft>
                        <a:buNone/>
                      </a:pPr>
                      <a:r>
                        <a:rPr lang="en" sz="1200">
                          <a:solidFill>
                            <a:schemeClr val="dk2"/>
                          </a:solidFill>
                          <a:latin typeface="Syne SemiBold"/>
                          <a:ea typeface="Syne SemiBold"/>
                          <a:cs typeface="Syne SemiBold"/>
                          <a:sym typeface="Syne SemiBold"/>
                        </a:rPr>
                        <a:t>480.75mA</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extLst>
                  <a:ext uri="{0D108BD9-81ED-4DB2-BD59-A6C34878D82A}">
                    <a16:rowId xmlns:a16="http://schemas.microsoft.com/office/drawing/2014/main" val="10005"/>
                  </a:ext>
                </a:extLst>
              </a:tr>
              <a:tr h="355950">
                <a:tc>
                  <a:txBody>
                    <a:bodyPr/>
                    <a:lstStyle/>
                    <a:p>
                      <a:pPr marL="0" lvl="0" indent="0" algn="l" rtl="0">
                        <a:spcBef>
                          <a:spcPts val="0"/>
                        </a:spcBef>
                        <a:spcAft>
                          <a:spcPts val="0"/>
                        </a:spcAft>
                        <a:buNone/>
                      </a:pPr>
                      <a:r>
                        <a:rPr lang="en" sz="1200">
                          <a:solidFill>
                            <a:schemeClr val="dk2"/>
                          </a:solidFill>
                          <a:latin typeface="Syne SemiBold"/>
                          <a:ea typeface="Syne SemiBold"/>
                          <a:cs typeface="Syne SemiBold"/>
                          <a:sym typeface="Syne SemiBold"/>
                        </a:rPr>
                        <a:t>IC Cost</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just" rtl="0">
                        <a:spcBef>
                          <a:spcPts val="0"/>
                        </a:spcBef>
                        <a:spcAft>
                          <a:spcPts val="0"/>
                        </a:spcAft>
                        <a:buNone/>
                      </a:pPr>
                      <a:r>
                        <a:rPr lang="en" sz="1200">
                          <a:solidFill>
                            <a:schemeClr val="dk2"/>
                          </a:solidFill>
                          <a:latin typeface="Syne SemiBold"/>
                          <a:ea typeface="Syne SemiBold"/>
                          <a:cs typeface="Syne SemiBold"/>
                          <a:sym typeface="Syne SemiBold"/>
                        </a:rPr>
                        <a:t>$3.22</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tc gridSpan="2">
                  <a:txBody>
                    <a:bodyPr/>
                    <a:lstStyle/>
                    <a:p>
                      <a:pPr marL="0" lvl="0" indent="0" algn="just" rtl="0">
                        <a:spcBef>
                          <a:spcPts val="0"/>
                        </a:spcBef>
                        <a:spcAft>
                          <a:spcPts val="0"/>
                        </a:spcAft>
                        <a:buNone/>
                      </a:pPr>
                      <a:r>
                        <a:rPr lang="en" sz="1200" dirty="0">
                          <a:solidFill>
                            <a:schemeClr val="dk2"/>
                          </a:solidFill>
                          <a:latin typeface="Syne SemiBold"/>
                          <a:ea typeface="Syne SemiBold"/>
                          <a:cs typeface="Syne SemiBold"/>
                          <a:sym typeface="Syne SemiBold"/>
                        </a:rPr>
                        <a:t>$5.44</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extLst>
                  <a:ext uri="{0D108BD9-81ED-4DB2-BD59-A6C34878D82A}">
                    <a16:rowId xmlns:a16="http://schemas.microsoft.com/office/drawing/2014/main" val="10006"/>
                  </a:ext>
                </a:extLst>
              </a:tr>
            </a:tbl>
          </a:graphicData>
        </a:graphic>
      </p:graphicFrame>
      <p:sp>
        <p:nvSpPr>
          <p:cNvPr id="565" name="Google Shape;565;p6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26</a:t>
            </a:fld>
            <a:endParaRPr dirty="0"/>
          </a:p>
        </p:txBody>
      </p:sp>
      <p:pic>
        <p:nvPicPr>
          <p:cNvPr id="9" name="Audio 8">
            <a:hlinkClick r:id="" action="ppaction://media"/>
            <a:extLst>
              <a:ext uri="{FF2B5EF4-FFF2-40B4-BE49-F238E27FC236}">
                <a16:creationId xmlns:a16="http://schemas.microsoft.com/office/drawing/2014/main" id="{0AFD0682-856B-F888-C4DF-4AC83FAF6505}"/>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08306" t="-108306" r="-108306" b="-108306"/>
          <a:stretch>
            <a:fillRect/>
          </a:stretch>
        </p:blipFill>
        <p:spPr>
          <a:xfrm>
            <a:off x="7539228" y="3538728"/>
            <a:ext cx="1543050" cy="1543050"/>
          </a:xfrm>
          <a:prstGeom prst="ellipse">
            <a:avLst/>
          </a:prstGeom>
        </p:spPr>
      </p:pic>
      <p:pic>
        <p:nvPicPr>
          <p:cNvPr id="2" name="Google Shape;554;p59">
            <a:extLst>
              <a:ext uri="{FF2B5EF4-FFF2-40B4-BE49-F238E27FC236}">
                <a16:creationId xmlns:a16="http://schemas.microsoft.com/office/drawing/2014/main" id="{F247D720-865F-60CA-F631-609B27375216}"/>
              </a:ext>
            </a:extLst>
          </p:cNvPr>
          <p:cNvPicPr preferRelativeResize="0"/>
          <p:nvPr/>
        </p:nvPicPr>
        <p:blipFill rotWithShape="1">
          <a:blip r:embed="rId6">
            <a:alphaModFix/>
          </a:blip>
          <a:srcRect t="17890" b="23434"/>
          <a:stretch/>
        </p:blipFill>
        <p:spPr>
          <a:xfrm>
            <a:off x="8260582" y="0"/>
            <a:ext cx="883500" cy="923400"/>
          </a:xfrm>
          <a:prstGeom prst="flowChartAlternateProcess">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56989"/>
    </mc:Choice>
    <mc:Fallback xmlns="">
      <p:transition spd="slow" advTm="569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61"/>
          <p:cNvSpPr/>
          <p:nvPr/>
        </p:nvSpPr>
        <p:spPr>
          <a:xfrm>
            <a:off x="1020206" y="1932275"/>
            <a:ext cx="5107800" cy="13128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1" name="Google Shape;571;p61"/>
          <p:cNvSpPr txBox="1">
            <a:spLocks noGrp="1"/>
          </p:cNvSpPr>
          <p:nvPr>
            <p:ph type="title"/>
          </p:nvPr>
        </p:nvSpPr>
        <p:spPr>
          <a:xfrm>
            <a:off x="1020206" y="1932275"/>
            <a:ext cx="5107800" cy="1312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a:t>Block </a:t>
            </a:r>
            <a:endParaRPr dirty="0"/>
          </a:p>
          <a:p>
            <a:pPr marL="0" lvl="0" indent="0" algn="ctr" rtl="0">
              <a:spcBef>
                <a:spcPts val="0"/>
              </a:spcBef>
              <a:spcAft>
                <a:spcPts val="0"/>
              </a:spcAft>
              <a:buNone/>
            </a:pPr>
            <a:r>
              <a:rPr lang="en"/>
              <a:t>Diagrams</a:t>
            </a:r>
            <a:endParaRPr dirty="0"/>
          </a:p>
        </p:txBody>
      </p:sp>
      <p:sp>
        <p:nvSpPr>
          <p:cNvPr id="572" name="Google Shape;572;p61"/>
          <p:cNvSpPr txBox="1">
            <a:spLocks noGrp="1"/>
          </p:cNvSpPr>
          <p:nvPr>
            <p:ph type="title" idx="2"/>
          </p:nvPr>
        </p:nvSpPr>
        <p:spPr>
          <a:xfrm>
            <a:off x="6004594" y="1530150"/>
            <a:ext cx="2121000" cy="1963500"/>
          </a:xfrm>
          <a:prstGeom prst="rect">
            <a:avLst/>
          </a:prstGeom>
        </p:spPr>
        <p:txBody>
          <a:bodyPr spcFirstLastPara="1" wrap="square" lIns="0" tIns="0" rIns="0" bIns="0" anchor="b" anchorCtr="0">
            <a:noAutofit/>
          </a:bodyPr>
          <a:lstStyle/>
          <a:p>
            <a:pPr marL="0" lvl="0" indent="0" algn="r" rtl="0">
              <a:spcBef>
                <a:spcPts val="0"/>
              </a:spcBef>
              <a:spcAft>
                <a:spcPts val="0"/>
              </a:spcAft>
              <a:buNone/>
            </a:pPr>
            <a:r>
              <a:rPr lang="en"/>
              <a:t>05</a:t>
            </a:r>
            <a:endParaRPr dirty="0"/>
          </a:p>
        </p:txBody>
      </p:sp>
      <p:sp>
        <p:nvSpPr>
          <p:cNvPr id="573" name="Google Shape;573;p6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27</a:t>
            </a:fld>
            <a:endParaRPr dirty="0"/>
          </a:p>
        </p:txBody>
      </p:sp>
      <p:pic>
        <p:nvPicPr>
          <p:cNvPr id="17" name="Audio 16">
            <a:hlinkClick r:id="" action="ppaction://media"/>
            <a:extLst>
              <a:ext uri="{FF2B5EF4-FFF2-40B4-BE49-F238E27FC236}">
                <a16:creationId xmlns:a16="http://schemas.microsoft.com/office/drawing/2014/main" id="{3B196FB6-D6E8-98F4-951B-9A103CE05166}"/>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08306" t="-108306" r="-108306" b="-108306"/>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2245"/>
    </mc:Choice>
    <mc:Fallback xmlns="">
      <p:transition spd="slow" advTm="22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Google Shape;578;p62"/>
          <p:cNvSpPr txBox="1">
            <a:spLocks noGrp="1"/>
          </p:cNvSpPr>
          <p:nvPr>
            <p:ph type="title"/>
          </p:nvPr>
        </p:nvSpPr>
        <p:spPr>
          <a:xfrm>
            <a:off x="2139750" y="62775"/>
            <a:ext cx="4864500" cy="519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sz="1900"/>
              <a:t> </a:t>
            </a:r>
            <a:r>
              <a:rPr lang="en" sz="2200"/>
              <a:t>Overall Vent Unit  Schematic</a:t>
            </a:r>
            <a:endParaRPr sz="4800" dirty="0"/>
          </a:p>
        </p:txBody>
      </p:sp>
      <p:pic>
        <p:nvPicPr>
          <p:cNvPr id="580" name="Google Shape;580;p62"/>
          <p:cNvPicPr preferRelativeResize="0"/>
          <p:nvPr/>
        </p:nvPicPr>
        <p:blipFill rotWithShape="1">
          <a:blip r:embed="rId5">
            <a:alphaModFix/>
          </a:blip>
          <a:srcRect l="5041" t="5156" r="6509" b="10992"/>
          <a:stretch/>
        </p:blipFill>
        <p:spPr>
          <a:xfrm>
            <a:off x="1410900" y="496650"/>
            <a:ext cx="6459900" cy="4570200"/>
          </a:xfrm>
          <a:prstGeom prst="flowChartAlternateProcess">
            <a:avLst/>
          </a:prstGeom>
          <a:noFill/>
          <a:ln>
            <a:noFill/>
          </a:ln>
        </p:spPr>
      </p:pic>
      <p:sp>
        <p:nvSpPr>
          <p:cNvPr id="581" name="Google Shape;581;p6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28</a:t>
            </a:fld>
            <a:endParaRPr dirty="0"/>
          </a:p>
        </p:txBody>
      </p:sp>
      <p:pic>
        <p:nvPicPr>
          <p:cNvPr id="29" name="Audio 28">
            <a:hlinkClick r:id="" action="ppaction://media"/>
            <a:extLst>
              <a:ext uri="{FF2B5EF4-FFF2-40B4-BE49-F238E27FC236}">
                <a16:creationId xmlns:a16="http://schemas.microsoft.com/office/drawing/2014/main" id="{45557931-7389-6514-1690-B89D23F59201}"/>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08306" t="-108306" r="-108306" b="-108306"/>
          <a:stretch>
            <a:fillRect/>
          </a:stretch>
        </p:blipFill>
        <p:spPr>
          <a:xfrm>
            <a:off x="7539228" y="3538728"/>
            <a:ext cx="1543050" cy="1543050"/>
          </a:xfrm>
          <a:prstGeom prst="ellipse">
            <a:avLst/>
          </a:prstGeom>
        </p:spPr>
      </p:pic>
      <p:pic>
        <p:nvPicPr>
          <p:cNvPr id="2" name="Google Shape;554;p59">
            <a:extLst>
              <a:ext uri="{FF2B5EF4-FFF2-40B4-BE49-F238E27FC236}">
                <a16:creationId xmlns:a16="http://schemas.microsoft.com/office/drawing/2014/main" id="{035C70CE-723D-6C78-4BD7-F3D89F1140F2}"/>
              </a:ext>
            </a:extLst>
          </p:cNvPr>
          <p:cNvPicPr preferRelativeResize="0"/>
          <p:nvPr/>
        </p:nvPicPr>
        <p:blipFill rotWithShape="1">
          <a:blip r:embed="rId7">
            <a:alphaModFix/>
          </a:blip>
          <a:srcRect t="17890" b="23434"/>
          <a:stretch/>
        </p:blipFill>
        <p:spPr>
          <a:xfrm>
            <a:off x="8260582" y="0"/>
            <a:ext cx="883500" cy="923400"/>
          </a:xfrm>
          <a:prstGeom prst="flowChartAlternateProcess">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49667"/>
    </mc:Choice>
    <mc:Fallback xmlns="">
      <p:transition spd="slow" advTm="496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9"/>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Google Shape;586;p63"/>
          <p:cNvSpPr txBox="1">
            <a:spLocks noGrp="1"/>
          </p:cNvSpPr>
          <p:nvPr>
            <p:ph type="title"/>
          </p:nvPr>
        </p:nvSpPr>
        <p:spPr>
          <a:xfrm>
            <a:off x="1985600" y="43725"/>
            <a:ext cx="4864500" cy="5196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sz="1900"/>
              <a:t> </a:t>
            </a:r>
            <a:r>
              <a:rPr lang="en" sz="2200"/>
              <a:t>Vent Unit Power Supply Schematic</a:t>
            </a:r>
            <a:endParaRPr sz="4800" dirty="0"/>
          </a:p>
        </p:txBody>
      </p:sp>
      <p:pic>
        <p:nvPicPr>
          <p:cNvPr id="588" name="Google Shape;588;p63"/>
          <p:cNvPicPr preferRelativeResize="0"/>
          <p:nvPr/>
        </p:nvPicPr>
        <p:blipFill>
          <a:blip r:embed="rId5">
            <a:alphaModFix/>
          </a:blip>
          <a:stretch>
            <a:fillRect/>
          </a:stretch>
        </p:blipFill>
        <p:spPr>
          <a:xfrm>
            <a:off x="907721" y="563325"/>
            <a:ext cx="6986005" cy="4495824"/>
          </a:xfrm>
          <a:prstGeom prst="rect">
            <a:avLst/>
          </a:prstGeom>
          <a:noFill/>
          <a:ln>
            <a:noFill/>
          </a:ln>
        </p:spPr>
      </p:pic>
      <p:sp>
        <p:nvSpPr>
          <p:cNvPr id="589" name="Google Shape;589;p6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29</a:t>
            </a:fld>
            <a:endParaRPr dirty="0"/>
          </a:p>
        </p:txBody>
      </p:sp>
      <p:pic>
        <p:nvPicPr>
          <p:cNvPr id="25" name="Audio 24">
            <a:hlinkClick r:id="" action="ppaction://media"/>
            <a:extLst>
              <a:ext uri="{FF2B5EF4-FFF2-40B4-BE49-F238E27FC236}">
                <a16:creationId xmlns:a16="http://schemas.microsoft.com/office/drawing/2014/main" id="{605EC081-C63D-B4E4-5A5B-456F76363E89}"/>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08306" t="-108306" r="-108306" b="-108306"/>
          <a:stretch>
            <a:fillRect/>
          </a:stretch>
        </p:blipFill>
        <p:spPr>
          <a:xfrm>
            <a:off x="7539228" y="3538728"/>
            <a:ext cx="1543050" cy="1543050"/>
          </a:xfrm>
          <a:prstGeom prst="ellipse">
            <a:avLst/>
          </a:prstGeom>
        </p:spPr>
      </p:pic>
      <p:pic>
        <p:nvPicPr>
          <p:cNvPr id="2" name="Google Shape;554;p59">
            <a:extLst>
              <a:ext uri="{FF2B5EF4-FFF2-40B4-BE49-F238E27FC236}">
                <a16:creationId xmlns:a16="http://schemas.microsoft.com/office/drawing/2014/main" id="{C9B62F97-51E5-1597-022A-F02842162157}"/>
              </a:ext>
            </a:extLst>
          </p:cNvPr>
          <p:cNvPicPr preferRelativeResize="0"/>
          <p:nvPr/>
        </p:nvPicPr>
        <p:blipFill rotWithShape="1">
          <a:blip r:embed="rId7">
            <a:alphaModFix/>
          </a:blip>
          <a:srcRect t="17890" b="23434"/>
          <a:stretch/>
        </p:blipFill>
        <p:spPr>
          <a:xfrm>
            <a:off x="8260582" y="0"/>
            <a:ext cx="883500" cy="923400"/>
          </a:xfrm>
          <a:prstGeom prst="flowChartAlternateProcess">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22171"/>
    </mc:Choice>
    <mc:Fallback xmlns="">
      <p:transition spd="slow" advTm="221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37"/>
          <p:cNvSpPr/>
          <p:nvPr/>
        </p:nvSpPr>
        <p:spPr>
          <a:xfrm>
            <a:off x="1020206" y="1932275"/>
            <a:ext cx="5107800" cy="13128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6" name="Google Shape;356;p37"/>
          <p:cNvSpPr txBox="1">
            <a:spLocks noGrp="1"/>
          </p:cNvSpPr>
          <p:nvPr>
            <p:ph type="title"/>
          </p:nvPr>
        </p:nvSpPr>
        <p:spPr>
          <a:xfrm>
            <a:off x="1020206" y="1932275"/>
            <a:ext cx="5107800" cy="1312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a:t>Motivation &amp; Background</a:t>
            </a:r>
            <a:endParaRPr dirty="0"/>
          </a:p>
        </p:txBody>
      </p:sp>
      <p:sp>
        <p:nvSpPr>
          <p:cNvPr id="357" name="Google Shape;357;p37"/>
          <p:cNvSpPr txBox="1">
            <a:spLocks noGrp="1"/>
          </p:cNvSpPr>
          <p:nvPr>
            <p:ph type="title" idx="2"/>
          </p:nvPr>
        </p:nvSpPr>
        <p:spPr>
          <a:xfrm>
            <a:off x="6004594" y="1530150"/>
            <a:ext cx="2121000" cy="1963500"/>
          </a:xfrm>
          <a:prstGeom prst="rect">
            <a:avLst/>
          </a:prstGeom>
        </p:spPr>
        <p:txBody>
          <a:bodyPr spcFirstLastPara="1" wrap="square" lIns="0" tIns="0" rIns="0" bIns="0" anchor="b" anchorCtr="0">
            <a:noAutofit/>
          </a:bodyPr>
          <a:lstStyle/>
          <a:p>
            <a:pPr marL="0" lvl="0" indent="0" algn="r" rtl="0">
              <a:spcBef>
                <a:spcPts val="0"/>
              </a:spcBef>
              <a:spcAft>
                <a:spcPts val="0"/>
              </a:spcAft>
              <a:buNone/>
            </a:pPr>
            <a:r>
              <a:rPr lang="en"/>
              <a:t>01</a:t>
            </a:r>
            <a:endParaRPr dirty="0"/>
          </a:p>
        </p:txBody>
      </p:sp>
      <p:sp>
        <p:nvSpPr>
          <p:cNvPr id="359" name="Google Shape;359;p3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a:t>
            </a:fld>
            <a:endParaRPr dirty="0"/>
          </a:p>
        </p:txBody>
      </p:sp>
      <p:pic>
        <p:nvPicPr>
          <p:cNvPr id="14" name="Audio 13">
            <a:hlinkClick r:id="" action="ppaction://media"/>
            <a:extLst>
              <a:ext uri="{FF2B5EF4-FFF2-40B4-BE49-F238E27FC236}">
                <a16:creationId xmlns:a16="http://schemas.microsoft.com/office/drawing/2014/main" id="{AC9EDF97-E75F-A6D9-083B-EAA8A01746D5}"/>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2074"/>
    </mc:Choice>
    <mc:Fallback xmlns="">
      <p:transition spd="slow" advTm="20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sp>
        <p:nvSpPr>
          <p:cNvPr id="594" name="Google Shape;594;p64"/>
          <p:cNvSpPr txBox="1">
            <a:spLocks noGrp="1"/>
          </p:cNvSpPr>
          <p:nvPr>
            <p:ph type="title"/>
          </p:nvPr>
        </p:nvSpPr>
        <p:spPr>
          <a:xfrm>
            <a:off x="2707950" y="68075"/>
            <a:ext cx="3728100" cy="453900"/>
          </a:xfrm>
          <a:prstGeom prst="rect">
            <a:avLst/>
          </a:prstGeom>
        </p:spPr>
        <p:txBody>
          <a:bodyPr spcFirstLastPara="1" wrap="square" lIns="0" tIns="0" rIns="0" bIns="0" anchor="ctr" anchorCtr="0">
            <a:noAutofit/>
          </a:bodyPr>
          <a:lstStyle/>
          <a:p>
            <a:pPr marL="0" lvl="0" indent="0" algn="ctr" rtl="0">
              <a:lnSpc>
                <a:spcPct val="90000"/>
              </a:lnSpc>
              <a:spcBef>
                <a:spcPts val="0"/>
              </a:spcBef>
              <a:spcAft>
                <a:spcPts val="0"/>
              </a:spcAft>
              <a:buNone/>
            </a:pPr>
            <a:r>
              <a:rPr lang="en" sz="1900"/>
              <a:t>Overall Control Unit Schematic</a:t>
            </a:r>
            <a:endParaRPr dirty="0"/>
          </a:p>
        </p:txBody>
      </p:sp>
      <p:pic>
        <p:nvPicPr>
          <p:cNvPr id="595" name="Google Shape;595;p64"/>
          <p:cNvPicPr preferRelativeResize="0"/>
          <p:nvPr/>
        </p:nvPicPr>
        <p:blipFill rotWithShape="1">
          <a:blip r:embed="rId5">
            <a:alphaModFix/>
          </a:blip>
          <a:srcRect l="4889" t="3516" r="1983" b="6328"/>
          <a:stretch/>
        </p:blipFill>
        <p:spPr>
          <a:xfrm>
            <a:off x="1280700" y="521975"/>
            <a:ext cx="6582600" cy="4544400"/>
          </a:xfrm>
          <a:prstGeom prst="flowChartAlternateProcess">
            <a:avLst/>
          </a:prstGeom>
          <a:noFill/>
          <a:ln>
            <a:noFill/>
          </a:ln>
        </p:spPr>
      </p:pic>
      <p:pic>
        <p:nvPicPr>
          <p:cNvPr id="596" name="Google Shape;596;p64"/>
          <p:cNvPicPr preferRelativeResize="0"/>
          <p:nvPr/>
        </p:nvPicPr>
        <p:blipFill rotWithShape="1">
          <a:blip r:embed="rId6">
            <a:alphaModFix/>
          </a:blip>
          <a:srcRect t="2591" b="14886"/>
          <a:stretch/>
        </p:blipFill>
        <p:spPr>
          <a:xfrm>
            <a:off x="8265575" y="0"/>
            <a:ext cx="840000" cy="885900"/>
          </a:xfrm>
          <a:prstGeom prst="flowChartAlternateProcess">
            <a:avLst/>
          </a:prstGeom>
          <a:noFill/>
          <a:ln>
            <a:noFill/>
          </a:ln>
        </p:spPr>
      </p:pic>
      <p:sp>
        <p:nvSpPr>
          <p:cNvPr id="597" name="Google Shape;597;p6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30</a:t>
            </a:fld>
            <a:endParaRPr dirty="0"/>
          </a:p>
        </p:txBody>
      </p:sp>
      <p:pic>
        <p:nvPicPr>
          <p:cNvPr id="53" name="Audio 52">
            <a:hlinkClick r:id="" action="ppaction://media"/>
            <a:extLst>
              <a:ext uri="{FF2B5EF4-FFF2-40B4-BE49-F238E27FC236}">
                <a16:creationId xmlns:a16="http://schemas.microsoft.com/office/drawing/2014/main" id="{80C000E3-76D9-8FE9-1F04-54A362C45F96}"/>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39844" t="-139844" r="-139844" b="-139844"/>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43965"/>
    </mc:Choice>
    <mc:Fallback>
      <p:transition spd="slow" advTm="439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3"/>
                </p:tgtEl>
              </p:cMediaNode>
            </p:audio>
          </p:childTnLst>
        </p:cTn>
      </p:par>
    </p:tnLst>
  </p:timing>
  <p:extLst>
    <p:ext uri="{3A86A75C-4F4B-4683-9AE1-C65F6400EC91}">
      <p14:laserTraceLst xmlns:p14="http://schemas.microsoft.com/office/powerpoint/2010/main">
        <p14:tracePtLst>
          <p14:tracePt t="3876" x="2990850" y="5003800"/>
          <p14:tracePt t="3884" x="2900363" y="4826000"/>
          <p14:tracePt t="3895" x="2822575" y="4672013"/>
          <p14:tracePt t="3915" x="2709863" y="4445000"/>
          <p14:tracePt t="3916" x="2660650" y="4318000"/>
          <p14:tracePt t="3936" x="2590800" y="4052888"/>
          <p14:tracePt t="3955" x="2541588" y="3643313"/>
          <p14:tracePt t="3979" x="2495550" y="3408363"/>
          <p14:tracePt t="3995" x="2433638" y="3222625"/>
          <p14:tracePt t="4016" x="2379663" y="3078163"/>
          <p14:tracePt t="4036" x="2330450" y="2967038"/>
          <p14:tracePt t="4056" x="2309813" y="2936875"/>
          <p14:tracePt t="4076" x="2297113" y="2933700"/>
          <p14:tracePt t="4112" x="2293938" y="2933700"/>
          <p14:tracePt t="4125" x="2289175" y="2933700"/>
          <p14:tracePt t="4143" x="2268538" y="2995613"/>
          <p14:tracePt t="4162" x="2247900" y="3044825"/>
          <p14:tracePt t="4192" x="2243138" y="3143250"/>
          <p14:tracePt t="4209" x="2293938" y="3214688"/>
          <p14:tracePt t="4229" x="2441575" y="3338513"/>
          <p14:tracePt t="4258" x="2755900" y="3482975"/>
          <p14:tracePt t="4277" x="2987675" y="3540125"/>
          <p14:tracePt t="4297" x="3119438" y="3552825"/>
          <p14:tracePt t="4319" x="3313113" y="3532188"/>
          <p14:tracePt t="4338" x="3454400" y="3457575"/>
          <p14:tracePt t="4359" x="3508375" y="3403600"/>
          <p14:tracePt t="4378" x="3590925" y="3243263"/>
          <p14:tracePt t="4398" x="3735388" y="2903538"/>
          <p14:tracePt t="4419" x="3957638" y="2338388"/>
          <p14:tracePt t="4432" x="4078288" y="2073275"/>
          <p14:tracePt t="4445" x="4111625" y="2011363"/>
          <p14:tracePt t="4457" x="4156075" y="1905000"/>
          <p14:tracePt t="4471" x="4176713" y="1843088"/>
          <p14:tracePt t="4472" x="4194175" y="1797050"/>
          <p14:tracePt t="4495" x="4194175" y="1698625"/>
          <p14:tracePt t="4509" x="4181475" y="1565275"/>
          <p14:tracePt t="4522" x="4152900" y="1479550"/>
          <p14:tracePt t="4543" x="4044950" y="1235075"/>
          <p14:tracePt t="4556" x="3975100" y="1098550"/>
          <p14:tracePt t="4571" x="3892550" y="946150"/>
          <p14:tracePt t="4592" x="3751263" y="742950"/>
          <p14:tracePt t="4605" x="3627438" y="623888"/>
          <p14:tracePt t="4628" x="3470275" y="546100"/>
          <p14:tracePt t="4641" x="3408363" y="536575"/>
          <p14:tracePt t="4654" x="3309938" y="536575"/>
          <p14:tracePt t="4677" x="3070225" y="566738"/>
          <p14:tracePt t="4690" x="2987675" y="590550"/>
          <p14:tracePt t="4713" x="2747963" y="690563"/>
          <p14:tracePt t="4715" x="2652713" y="752475"/>
          <p14:tracePt t="4726" x="2578100" y="796925"/>
          <p14:tracePt t="4738" x="2428875" y="909638"/>
          <p14:tracePt t="4762" x="2301875" y="1062038"/>
          <p14:tracePt t="4774" x="2273300" y="1116013"/>
          <p14:tracePt t="4786" x="2235200" y="1222375"/>
          <p14:tracePt t="4810" x="2185988" y="1462088"/>
          <p14:tracePt t="4823" x="2178050" y="1516063"/>
          <p14:tracePt t="4835" x="2168525" y="1627188"/>
          <p14:tracePt t="4858" x="2168525" y="1797050"/>
          <p14:tracePt t="4872" x="2173288" y="1846263"/>
          <p14:tracePt t="4873" x="2181225" y="1908175"/>
          <p14:tracePt t="4895" x="2219325" y="2044700"/>
          <p14:tracePt t="4909" x="2219325" y="2062163"/>
          <p14:tracePt t="4921" x="2252663" y="2132013"/>
          <p14:tracePt t="4943" x="2325688" y="2189163"/>
          <p14:tracePt t="4956" x="2351088" y="2201863"/>
          <p14:tracePt t="4971" x="2387600" y="2227263"/>
          <p14:tracePt t="4992" x="2446338" y="2255838"/>
          <p14:tracePt t="5004" x="2490788" y="2281238"/>
          <p14:tracePt t="5028" x="2570163" y="2297113"/>
          <p14:tracePt t="5040" x="2595563" y="2305050"/>
          <p14:tracePt t="5053" x="2640013" y="2309813"/>
          <p14:tracePt t="5077" x="2730500" y="2309813"/>
          <p14:tracePt t="5089" x="2751138" y="2309813"/>
          <p14:tracePt t="5091" x="2776538" y="2309813"/>
          <p14:tracePt t="5113" x="2814638" y="2309813"/>
          <p14:tracePt t="5125" x="2838450" y="2309813"/>
          <p14:tracePt t="5138" x="2851150" y="2309813"/>
          <p14:tracePt t="5217" x="2851150" y="2312988"/>
          <p14:tracePt t="5232" x="2851150" y="2317750"/>
          <p14:tracePt t="5248" x="2851150" y="2322513"/>
          <p14:tracePt t="5278" x="2846388" y="2322513"/>
          <p14:tracePt t="5296" x="2846388" y="2325688"/>
          <p14:tracePt t="5311" x="2843213" y="2325688"/>
          <p14:tracePt t="5319" x="2835275" y="2325688"/>
          <p14:tracePt t="5326" x="2830513" y="2330450"/>
          <p14:tracePt t="5338" x="2825750" y="2330450"/>
          <p14:tracePt t="5351" x="2817813" y="2333625"/>
          <p14:tracePt t="5363" x="2814638" y="2333625"/>
          <p14:tracePt t="5376" x="2809875" y="2338388"/>
          <p14:tracePt t="5405" x="2805113" y="2338388"/>
          <p14:tracePt t="5836" x="2801938" y="2338388"/>
          <p14:tracePt t="5850" x="2797175" y="2333625"/>
          <p14:tracePt t="5866" x="2792413" y="2330450"/>
          <p14:tracePt t="5874" x="2792413" y="2325688"/>
          <p14:tracePt t="5882" x="2789238" y="2325688"/>
          <p14:tracePt t="5890" x="2789238" y="2322513"/>
          <p14:tracePt t="5903" x="2784475" y="2317750"/>
          <p14:tracePt t="5925" x="2776538" y="2309813"/>
          <p14:tracePt t="5937" x="2771775" y="2297113"/>
          <p14:tracePt t="5956" x="2771775" y="2292350"/>
          <p14:tracePt t="5973" x="2768600" y="2289175"/>
          <p14:tracePt t="5988" x="2763838" y="2284413"/>
          <p14:tracePt t="6010" x="2763838" y="2276475"/>
          <p14:tracePt t="6047" x="2763838" y="2271713"/>
          <p14:tracePt t="6133" x="2763838" y="2268538"/>
          <p14:tracePt t="6148" x="2760663" y="2263775"/>
          <p14:tracePt t="6164" x="2760663" y="2260600"/>
          <p14:tracePt t="6439" x="2760663" y="2255838"/>
          <p14:tracePt t="6446" x="2763838" y="2251075"/>
          <p14:tracePt t="6454" x="2771775" y="2247900"/>
          <p14:tracePt t="6462" x="2776538" y="2243138"/>
          <p14:tracePt t="6472" x="2789238" y="2239963"/>
          <p14:tracePt t="6495" x="2805113" y="2235200"/>
          <p14:tracePt t="6508" x="2817813" y="2230438"/>
          <p14:tracePt t="6521" x="2822575" y="2227263"/>
          <p14:tracePt t="6543" x="2851150" y="2217738"/>
          <p14:tracePt t="6557" x="2871788" y="2217738"/>
          <p14:tracePt t="6571" x="2879725" y="2217738"/>
          <p14:tracePt t="6572" x="2887663" y="2217738"/>
          <p14:tracePt t="6592" x="2908300" y="2217738"/>
          <p14:tracePt t="6605" x="2933700" y="2217738"/>
          <p14:tracePt t="6622" x="2967038" y="2222500"/>
          <p14:tracePt t="6640" x="3000375" y="2222500"/>
          <p14:tracePt t="6658" x="3028950" y="2227263"/>
          <p14:tracePt t="6671" x="3032125" y="2227263"/>
          <p14:tracePt t="6689" x="3036888" y="2230438"/>
          <p14:tracePt t="6721" x="3041650" y="2230438"/>
          <p14:tracePt t="6728" x="3044825" y="2230438"/>
          <p14:tracePt t="6743" x="3049588" y="2235200"/>
          <p14:tracePt t="6755" x="3057525" y="2239963"/>
          <p14:tracePt t="6757" x="3062288" y="2239963"/>
          <p14:tracePt t="6773" x="3082925" y="2243138"/>
          <p14:tracePt t="6788" x="3094038" y="2251075"/>
          <p14:tracePt t="6810" x="3098800" y="2255838"/>
          <p14:tracePt t="6895" x="3103563" y="2255838"/>
          <p14:tracePt t="6918" x="3106738" y="2255838"/>
          <p14:tracePt t="6932" x="3116263" y="2255838"/>
          <p14:tracePt t="6957" x="3119438" y="2255838"/>
          <p14:tracePt t="6981" x="3124200" y="2255838"/>
          <p14:tracePt t="7013" x="3124200" y="2260600"/>
          <p14:tracePt t="7067" x="3127375" y="2260600"/>
          <p14:tracePt t="7074" x="3132138" y="2260600"/>
          <p14:tracePt t="7083" x="3140075" y="2260600"/>
          <p14:tracePt t="7096" x="3144838" y="2260600"/>
          <p14:tracePt t="7107" x="3148013" y="2260600"/>
          <p14:tracePt t="7125" x="3152775" y="2260600"/>
          <p14:tracePt t="7143" x="3157538" y="2260600"/>
          <p14:tracePt t="7529" x="3157538" y="2263775"/>
          <p14:tracePt t="7584" x="3157538" y="2271713"/>
          <p14:tracePt t="7590" x="3157538" y="2276475"/>
          <p14:tracePt t="7598" x="3152775" y="2289175"/>
          <p14:tracePt t="7610" x="3140075" y="2305050"/>
          <p14:tracePt t="7622" x="3116263" y="2346325"/>
          <p14:tracePt t="7640" x="3070225" y="2408238"/>
          <p14:tracePt t="7658" x="3000375" y="2508250"/>
          <p14:tracePt t="7671" x="2925763" y="2606675"/>
          <p14:tracePt t="7695" x="2784475" y="2874963"/>
          <p14:tracePt t="7709" x="2701925" y="3106738"/>
          <p14:tracePt t="7722" x="2627313" y="3338513"/>
          <p14:tracePt t="7743" x="2570163" y="3519488"/>
          <p14:tracePt t="7756" x="2536825" y="3643313"/>
          <p14:tracePt t="7780" x="2490788" y="3875088"/>
          <p14:tracePt t="7792" x="2482850" y="3937000"/>
          <p14:tracePt t="7811" x="2459038" y="4073525"/>
          <p14:tracePt t="7823" x="2454275" y="4110038"/>
          <p14:tracePt t="7824" x="2454275" y="4119563"/>
          <p14:tracePt t="7846" x="2449513" y="4151313"/>
          <p14:tracePt t="7859" x="2441575" y="4189413"/>
          <p14:tracePt t="7871" x="2438400" y="4222750"/>
          <p14:tracePt t="7873" x="2428875" y="4264025"/>
          <p14:tracePt t="7895" x="2417763" y="4338638"/>
          <p14:tracePt t="7908" x="2405063" y="4379913"/>
          <p14:tracePt t="7931" x="2405063" y="4387850"/>
          <p14:tracePt t="7975" x="2405063" y="4383088"/>
          <p14:tracePt t="7982" x="2405063" y="4375150"/>
          <p14:tracePt t="7990" x="2405063" y="4349750"/>
          <p14:tracePt t="7998" x="2413000" y="4300538"/>
          <p14:tracePt t="8007" x="2413000" y="4284663"/>
          <p14:tracePt t="8028" x="2420938" y="4098925"/>
          <p14:tracePt t="8040" x="2417763" y="4037013"/>
          <p14:tracePt t="8058" x="2359025" y="3890963"/>
          <p14:tracePt t="8077" x="2273300" y="3751263"/>
          <p14:tracePt t="8089" x="2243138" y="3714750"/>
          <p14:tracePt t="8113" x="2119313" y="3640138"/>
          <p14:tracePt t="8128" x="2044700" y="3632200"/>
          <p14:tracePt t="8140" x="1962150" y="3635375"/>
          <p14:tracePt t="8163" x="1887538" y="3689350"/>
          <p14:tracePt t="8174" x="1863725" y="3714750"/>
          <p14:tracePt t="8192" x="1801813" y="3805238"/>
          <p14:tracePt t="8210" x="1673225" y="4089400"/>
          <p14:tracePt t="8234" x="1598613" y="4346575"/>
          <p14:tracePt t="8249" x="1590675" y="4445000"/>
          <p14:tracePt t="8260" x="1590675" y="4532313"/>
          <p14:tracePt t="8273" x="1595438" y="4606925"/>
          <p14:tracePt t="8294" x="1649413" y="4718050"/>
          <p14:tracePt t="8307" x="1670050" y="4733925"/>
          <p14:tracePt t="8331" x="1743075" y="4795838"/>
          <p14:tracePt t="8343" x="1830388" y="4826000"/>
          <p14:tracePt t="8356" x="1871663" y="4829175"/>
          <p14:tracePt t="8379" x="1979613" y="4829175"/>
          <p14:tracePt t="8392" x="2070100" y="4829175"/>
          <p14:tracePt t="8405" x="2181225" y="4829175"/>
          <p14:tracePt t="8428" x="2384425" y="4730750"/>
          <p14:tracePt t="8441" x="2428875" y="4705350"/>
          <p14:tracePt t="8464" x="2544763" y="4560888"/>
          <p14:tracePt t="8477" x="2586038" y="4473575"/>
          <p14:tracePt t="8490" x="2624138" y="4379913"/>
          <p14:tracePt t="8513" x="2647950" y="4254500"/>
          <p14:tracePt t="8527" x="2660650" y="4181475"/>
          <p14:tracePt t="8540" x="2668588" y="4119563"/>
          <p14:tracePt t="8562" x="2668588" y="4081463"/>
          <p14:tracePt t="8574" x="2668588" y="4078288"/>
          <p14:tracePt t="8598" x="2665413" y="4078288"/>
          <p14:tracePt t="8703" x="2660650" y="4078288"/>
          <p14:tracePt t="8710" x="2657475" y="4078288"/>
          <p14:tracePt t="8718" x="2652713" y="4078288"/>
          <p14:tracePt t="8726" x="2647950" y="4078288"/>
          <p14:tracePt t="8743" x="2644775" y="4081463"/>
          <p14:tracePt t="8756" x="2640013" y="4086225"/>
          <p14:tracePt t="8779" x="2636838" y="4089400"/>
          <p14:tracePt t="8899" x="2636838" y="4094163"/>
          <p14:tracePt t="8907" x="2636838" y="4122738"/>
          <p14:tracePt t="8914" x="2627313" y="4143375"/>
          <p14:tracePt t="8923" x="2627313" y="4205288"/>
          <p14:tracePt t="8933" x="2624138" y="4246563"/>
          <p14:tracePt t="8949" x="2616200" y="4403725"/>
          <p14:tracePt t="8962" x="2627313" y="4581525"/>
          <p14:tracePt t="8976" x="2681288" y="4738688"/>
          <p14:tracePt t="8990" x="2730500" y="4800600"/>
          <p14:tracePt t="9010" x="2884488" y="4916488"/>
          <p14:tracePt t="9023" x="3024188" y="4986338"/>
          <p14:tracePt t="9041" x="3268663" y="5053013"/>
          <p14:tracePt t="9058" x="3438525" y="5068888"/>
          <p14:tracePt t="9076" x="3598863" y="5065713"/>
          <p14:tracePt t="9090" x="3702050" y="5035550"/>
          <p14:tracePt t="9107" x="3810000" y="4965700"/>
          <p14:tracePt t="9125" x="3900488" y="4837113"/>
          <p14:tracePt t="9143" x="3954463" y="4586288"/>
          <p14:tracePt t="9157" x="3962400" y="4362450"/>
          <p14:tracePt t="9173" x="3962400" y="4197350"/>
          <p14:tracePt t="9192" x="3962400" y="4078288"/>
          <p14:tracePt t="9210" x="3962400" y="3957638"/>
          <p14:tracePt t="9223" x="3946525" y="3890963"/>
          <p14:tracePt t="9246" x="3913188" y="3825875"/>
          <p14:tracePt t="9259" x="3863975" y="3792538"/>
          <p14:tracePt t="9273" x="3830638" y="3787775"/>
          <p14:tracePt t="9295" x="3756025" y="3787775"/>
          <p14:tracePt t="9308" x="3665538" y="3797300"/>
          <p14:tracePt t="9331" x="3521075" y="3849688"/>
          <p14:tracePt t="9345" x="3438525" y="3900488"/>
          <p14:tracePt t="9358" x="3354388" y="3957638"/>
          <p14:tracePt t="9379" x="3219450" y="4081463"/>
          <p14:tracePt t="9393" x="3152775" y="4148138"/>
          <p14:tracePt t="9393" x="3106738" y="4192588"/>
          <p14:tracePt t="9408" x="3021013" y="4284663"/>
          <p14:tracePt t="9428" x="2954338" y="4383088"/>
          <p14:tracePt t="9441" x="2892425" y="4491038"/>
          <p14:tracePt t="9458" x="2863850" y="4560888"/>
          <p14:tracePt t="9478" x="2835275" y="4684713"/>
          <p14:tracePt t="9489" x="2830513" y="4725988"/>
          <p14:tracePt t="9513" x="2838450" y="4826000"/>
          <p14:tracePt t="9527" x="2879725" y="4916488"/>
          <p14:tracePt t="9543" x="2954338" y="4994275"/>
          <p14:tracePt t="9561" x="3057525" y="5089525"/>
          <p14:tracePt t="9674" x="4962525" y="5076825"/>
          <p14:tracePt t="9683" x="4999038" y="5045075"/>
          <p14:tracePt t="9690" x="5019675" y="4999038"/>
          <p14:tracePt t="9698" x="5032375" y="4983163"/>
          <p14:tracePt t="9709" x="5040313" y="4937125"/>
          <p14:tracePt t="9723" x="5040313" y="4887913"/>
          <p14:tracePt t="9743" x="5032375" y="4857750"/>
          <p14:tracePt t="9744" x="5029200" y="4846638"/>
          <p14:tracePt t="9761" x="5019675" y="4837113"/>
          <p14:tracePt t="9773" x="5016500" y="4837113"/>
          <p14:tracePt t="9792" x="5003800" y="4837113"/>
          <p14:tracePt t="9810" x="4987925" y="4837113"/>
          <p14:tracePt t="9828" x="4954588" y="4854575"/>
          <p14:tracePt t="9841" x="4921250" y="4867275"/>
          <p14:tracePt t="9864" x="4892675" y="4878388"/>
          <p14:tracePt t="9877" x="4884738" y="4887913"/>
          <p14:tracePt t="9890" x="4884738" y="4891088"/>
          <p14:tracePt t="9913" x="4879975" y="4891088"/>
          <p14:tracePt t="10207" x="4879975" y="4895850"/>
          <p14:tracePt t="10333" x="4884738" y="4895850"/>
          <p14:tracePt t="10340" x="4887913" y="4899025"/>
          <p14:tracePt t="10349" x="4895850" y="4903788"/>
          <p14:tracePt t="10356" x="4900613" y="4903788"/>
          <p14:tracePt t="10364" x="4905375" y="4903788"/>
          <p14:tracePt t="10377" x="4908550" y="4903788"/>
          <p14:tracePt t="10378" x="4916488" y="4903788"/>
          <p14:tracePt t="10390" x="4916488" y="4908550"/>
          <p14:tracePt t="10411" x="4929188" y="4908550"/>
          <p14:tracePt t="10428" x="4937125" y="4908550"/>
          <p14:tracePt t="10443" x="4941888" y="4911725"/>
          <p14:tracePt t="10458" x="4946650" y="4911725"/>
          <p14:tracePt t="10623" x="4954588" y="4911725"/>
          <p14:tracePt t="10639" x="4962525" y="4911725"/>
          <p14:tracePt t="10647" x="4967288" y="4916488"/>
          <p14:tracePt t="10654" x="4978400" y="4916488"/>
          <p14:tracePt t="10662" x="4995863" y="4919663"/>
          <p14:tracePt t="10676" x="5019675" y="4924425"/>
          <p14:tracePt t="10695" x="5037138" y="4924425"/>
          <p14:tracePt t="10707" x="5040313" y="4929188"/>
          <p14:tracePt t="10708" x="5045075" y="4929188"/>
          <p14:tracePt t="10725" x="5049838" y="4929188"/>
          <p14:tracePt t="10749" x="5053013" y="4929188"/>
          <p14:tracePt t="11023" x="5060950" y="4937125"/>
          <p14:tracePt t="11030" x="5070475" y="4940300"/>
          <p14:tracePt t="11038" x="5086350" y="4949825"/>
          <p14:tracePt t="11044" x="5111750" y="4957763"/>
          <p14:tracePt t="11058" x="5143500" y="4970463"/>
          <p14:tracePt t="11076" x="5321300" y="5024438"/>
          <p14:tracePt t="11095" x="5424488" y="5053013"/>
          <p14:tracePt t="11108" x="5516563" y="5060950"/>
          <p14:tracePt t="11126" x="5627688" y="5060950"/>
          <p14:tracePt t="11143" x="5756275" y="5056188"/>
          <p14:tracePt t="11161" x="5892800" y="5014913"/>
          <p14:tracePt t="11162" x="5934075" y="4986338"/>
          <p14:tracePt t="11174" x="5978525" y="4949825"/>
          <p14:tracePt t="11191" x="6057900" y="4867275"/>
          <p14:tracePt t="11210" x="6143625" y="4668838"/>
          <p14:tracePt t="11228" x="6164263" y="4535488"/>
          <p14:tracePt t="11241" x="6164263" y="4416425"/>
          <p14:tracePt t="11258" x="6164263" y="4325938"/>
          <p14:tracePt t="11276" x="6119813" y="4230688"/>
          <p14:tracePt t="11294" x="6073775" y="4189413"/>
          <p14:tracePt t="11307" x="6011863" y="4151313"/>
          <p14:tracePt t="11331" x="5875338" y="4130675"/>
          <p14:tracePt t="11344" x="5764213" y="4130675"/>
          <p14:tracePt t="11361" x="5622925" y="4156075"/>
          <p14:tracePt t="11374" x="5478463" y="4197350"/>
          <p14:tracePt t="11398" x="5300663" y="4284663"/>
          <p14:tracePt t="11410" x="5248275" y="4313238"/>
          <p14:tracePt t="11428" x="5140325" y="4383088"/>
          <p14:tracePt t="11441" x="5114925" y="4408488"/>
          <p14:tracePt t="11464" x="5060950" y="4503738"/>
          <p14:tracePt t="11477" x="5040313" y="4545013"/>
          <p14:tracePt t="11494" x="5029200" y="4581525"/>
          <p14:tracePt t="11507" x="5024438" y="4614863"/>
          <p14:tracePt t="11509" x="5019675" y="4635500"/>
          <p14:tracePt t="11525" x="5008563" y="4676775"/>
          <p14:tracePt t="11543" x="5008563" y="4722813"/>
          <p14:tracePt t="11562" x="5008563" y="4779963"/>
          <p14:tracePt t="11574" x="5008563" y="4805363"/>
          <p14:tracePt t="11597" x="5045075" y="4862513"/>
          <p14:tracePt t="11610" x="5086350" y="4899025"/>
          <p14:tracePt t="11634" x="5197475" y="4940300"/>
          <p14:tracePt t="11646" x="5227638" y="4945063"/>
          <p14:tracePt t="11659" x="5334000" y="4973638"/>
          <p14:tracePt t="11682" x="5449888" y="4983163"/>
          <p14:tracePt t="11695" x="5495925" y="4983163"/>
          <p14:tracePt t="11696" x="5537200" y="4973638"/>
          <p14:tracePt t="11708" x="5581650" y="4965700"/>
          <p14:tracePt t="11731" x="5676900" y="4924425"/>
          <p14:tracePt t="11743" x="5746750" y="4899025"/>
          <p14:tracePt t="11767" x="5813425" y="4862513"/>
          <p14:tracePt t="11780" x="5834063" y="4846638"/>
          <p14:tracePt t="11793" x="5846763" y="4829175"/>
          <p14:tracePt t="11816" x="5854700" y="4821238"/>
          <p14:tracePt t="11979" x="5854700" y="4826000"/>
          <p14:tracePt t="11986" x="5854700" y="4829175"/>
          <p14:tracePt t="11992" x="5854700" y="4837113"/>
          <p14:tracePt t="12000" x="5854700" y="4841875"/>
          <p14:tracePt t="12011" x="5854700" y="4846638"/>
          <p14:tracePt t="12025" x="5851525" y="4862513"/>
          <p14:tracePt t="12046" x="5851525" y="4870450"/>
          <p14:tracePt t="12059" x="5846763" y="4878388"/>
          <p14:tracePt t="12076" x="5846763" y="4887913"/>
          <p14:tracePt t="12094" x="5842000" y="4895850"/>
          <p14:tracePt t="12113" x="5842000" y="4903788"/>
          <p14:tracePt t="12143" x="5842000" y="4908550"/>
          <p14:tracePt t="12386" x="5838825" y="4908550"/>
          <p14:tracePt t="12504" x="5834063" y="4908550"/>
          <p14:tracePt t="12518" x="5830888" y="4908550"/>
          <p14:tracePt t="16016" x="5834063" y="4908550"/>
          <p14:tracePt t="16022" x="5842000" y="4895850"/>
          <p14:tracePt t="16028" x="5851525" y="4887913"/>
          <p14:tracePt t="16040" x="5854700" y="4883150"/>
          <p14:tracePt t="16059" x="5862638" y="4875213"/>
          <p14:tracePt t="16060" x="5867400" y="4875213"/>
          <p14:tracePt t="16080" x="5880100" y="4867275"/>
          <p14:tracePt t="16101" x="5895975" y="4854575"/>
          <p14:tracePt t="16121" x="5908675" y="4846638"/>
          <p14:tracePt t="16141" x="5934075" y="4837113"/>
          <p14:tracePt t="16161" x="5945188" y="4837113"/>
          <p14:tracePt t="16162" x="5962650" y="4837113"/>
          <p14:tracePt t="16182" x="5986463" y="4841875"/>
          <p14:tracePt t="16202" x="6049963" y="4878388"/>
          <p14:tracePt t="16221" x="6115050" y="4908550"/>
          <p14:tracePt t="16242" x="6346825" y="4960938"/>
          <p14:tracePt t="16263" x="6519863" y="5011738"/>
          <p14:tracePt t="16264" x="6653213" y="5048250"/>
          <p14:tracePt t="16283" x="6834188" y="5089525"/>
          <p14:tracePt t="16303" x="6986588" y="5114925"/>
          <p14:tracePt t="16304" x="7053263" y="5114925"/>
          <p14:tracePt t="16323" x="7119938" y="5114925"/>
          <p14:tracePt t="16343" x="7164388" y="5073650"/>
          <p14:tracePt t="16363" x="7185025" y="5045075"/>
          <p14:tracePt t="16383" x="7205663" y="4949825"/>
          <p14:tracePt t="16403" x="7231063" y="4833938"/>
          <p14:tracePt t="16421" x="7277100" y="4660900"/>
          <p14:tracePt t="16433" x="7285038" y="4606925"/>
          <p14:tracePt t="16446" x="7305675" y="4545013"/>
          <p14:tracePt t="16470" x="7318375" y="4470400"/>
          <p14:tracePt t="16482" x="7318375" y="4449763"/>
          <p14:tracePt t="16495" x="7300913" y="4400550"/>
          <p14:tracePt t="16519" x="7251700" y="4325938"/>
          <p14:tracePt t="16532" x="7202488" y="4264025"/>
          <p14:tracePt t="16555" x="7123113" y="4140200"/>
          <p14:tracePt t="16568" x="7094538" y="4094163"/>
          <p14:tracePt t="16580" x="7045325" y="4016375"/>
          <p14:tracePt t="16604" x="6945313" y="3924300"/>
          <p14:tracePt t="16616" x="6875463" y="3887788"/>
          <p14:tracePt t="16629" x="6834188" y="3875088"/>
          <p14:tracePt t="16652" x="6677025" y="3829050"/>
          <p14:tracePt t="16665" x="6573838" y="3817938"/>
          <p14:tracePt t="16689" x="6442075" y="3800475"/>
          <p14:tracePt t="16702" x="6372225" y="3800475"/>
          <p14:tracePt t="16714" x="6338888" y="3805238"/>
          <p14:tracePt t="16737" x="6243638" y="3821113"/>
          <p14:tracePt t="16750" x="6210300" y="3841750"/>
          <p14:tracePt t="16762" x="6184900" y="3859213"/>
          <p14:tracePt t="16785" x="6115050" y="3929063"/>
          <p14:tracePt t="16798" x="6070600" y="3975100"/>
          <p14:tracePt t="16822" x="6019800" y="4065588"/>
          <p14:tracePt t="16834" x="6007100" y="4081463"/>
          <p14:tracePt t="16848" x="5983288" y="4140200"/>
          <p14:tracePt t="16870" x="5962650" y="4213225"/>
          <p14:tracePt t="16885" x="5962650" y="4275138"/>
          <p14:tracePt t="16898" x="5962650" y="4325938"/>
          <p14:tracePt t="16919" x="5962650" y="4379913"/>
          <p14:tracePt t="16932" x="5962650" y="4429125"/>
          <p14:tracePt t="16955" x="5978525" y="4535488"/>
          <p14:tracePt t="16968" x="5986463" y="4560888"/>
          <p14:tracePt t="16981" x="6011863" y="4648200"/>
          <p14:tracePt t="17004" x="6061075" y="4746625"/>
          <p14:tracePt t="17016" x="6091238" y="4826000"/>
          <p14:tracePt t="17031" x="6102350" y="4849813"/>
          <p14:tracePt t="17033" x="6132513" y="4891088"/>
          <p14:tracePt t="17052" x="6173788" y="4960938"/>
          <p14:tracePt t="17065" x="6218238" y="4999038"/>
          <p14:tracePt t="17088" x="6308725" y="5053013"/>
          <p14:tracePt t="17101" x="6342063" y="5065713"/>
          <p14:tracePt t="17103" x="6383338" y="5076825"/>
          <p14:tracePt t="17114" x="6437313" y="5094288"/>
          <p14:tracePt t="17137" x="6610350" y="5122863"/>
          <p14:tracePt t="17150" x="6643688" y="5130800"/>
          <p14:tracePt t="17150" x="6702425" y="5138738"/>
          <p14:tracePt t="17229" x="6883400" y="5127625"/>
          <p14:tracePt t="17236" x="6900863" y="5122863"/>
          <p14:tracePt t="17244" x="6924675" y="5102225"/>
          <p14:tracePt t="17253" x="6950075" y="5089525"/>
          <p14:tracePt t="17267" x="6986588" y="5073650"/>
          <p14:tracePt t="17280" x="7019925" y="5068888"/>
          <p14:tracePt t="17301" x="7110413" y="5040313"/>
          <p14:tracePt t="17313" x="7127875" y="5035550"/>
          <p14:tracePt t="17314" x="7151688" y="5035550"/>
          <p14:tracePt t="17337" x="7172325" y="5027613"/>
          <p14:tracePt t="17349" x="7185025" y="5019675"/>
          <p14:tracePt t="17373" x="7189788" y="5014913"/>
          <p14:tracePt t="17393" x="7192963" y="5011738"/>
          <p14:tracePt t="17408" x="7192963" y="5006975"/>
          <p14:tracePt t="17422" x="7197725" y="5006975"/>
          <p14:tracePt t="17435" x="7197725" y="4999038"/>
          <p14:tracePt t="17448" x="7202488" y="4994275"/>
          <p14:tracePt t="17470" x="7205663" y="4983163"/>
          <p14:tracePt t="17485" x="7210425" y="4978400"/>
          <p14:tracePt t="17497" x="7213600" y="4970463"/>
          <p14:tracePt t="17519" x="7226300" y="4953000"/>
          <p14:tracePt t="17531" x="7226300" y="4945063"/>
          <p14:tracePt t="17555" x="7243763" y="4919663"/>
          <p14:tracePt t="17556" x="7243763" y="4911725"/>
          <p14:tracePt t="17568" x="7246938" y="4895850"/>
          <p14:tracePt t="17581" x="7259638" y="4862513"/>
          <p14:tracePt t="17604" x="7267575" y="4813300"/>
          <p14:tracePt t="17616" x="7277100" y="4784725"/>
          <p14:tracePt t="17630" x="7288213" y="4733925"/>
          <p14:tracePt t="17652" x="7288213" y="4576763"/>
          <p14:tracePt t="17665" x="7288213" y="4535488"/>
          <p14:tracePt t="17688" x="7285038" y="4375150"/>
          <p14:tracePt t="17701" x="7246938" y="4267200"/>
          <p14:tracePt t="17714" x="7210425" y="4181475"/>
          <p14:tracePt t="17737" x="7123113" y="4057650"/>
          <p14:tracePt t="17750" x="7089775" y="4027488"/>
          <p14:tracePt t="17773" x="6916738" y="3941763"/>
          <p14:tracePt t="17786" x="6777038" y="3903663"/>
          <p14:tracePt t="17798" x="6694488" y="3879850"/>
          <p14:tracePt t="17822" x="6483350" y="3838575"/>
          <p14:tracePt t="17834" x="6351588" y="3829050"/>
          <p14:tracePt t="17847" x="6292850" y="3829050"/>
          <p14:tracePt t="17870" x="6215063" y="3841750"/>
          <p14:tracePt t="17885" x="6189663" y="3870325"/>
          <p14:tracePt t="17886" x="6181725" y="3879850"/>
          <p14:tracePt t="17897" x="6164263" y="3895725"/>
          <p14:tracePt t="17918" x="6091238" y="4037013"/>
          <p14:tracePt t="17931" x="6081713" y="4060825"/>
          <p14:tracePt t="17955" x="5995988" y="4279900"/>
          <p14:tracePt t="17957" x="5970588" y="4359275"/>
          <p14:tracePt t="17967" x="5954713" y="4441825"/>
          <p14:tracePt t="17981" x="5945188" y="4568825"/>
          <p14:tracePt t="18005" x="5945188" y="4722813"/>
          <p14:tracePt t="18016" x="5962650" y="4764088"/>
          <p14:tracePt t="18040" x="6011863" y="4883150"/>
          <p14:tracePt t="18053" x="6057900" y="4937125"/>
          <p14:tracePt t="18066" x="6111875" y="4983163"/>
          <p14:tracePt t="18088" x="6197600" y="5035550"/>
          <p14:tracePt t="18101" x="6288088" y="5086350"/>
          <p14:tracePt t="18119" x="6383338" y="5122863"/>
          <p14:tracePt t="18410" x="6764338" y="5135563"/>
          <p14:tracePt t="18418" x="6767513" y="5130800"/>
          <p14:tracePt t="18426" x="6777038" y="5122863"/>
          <p14:tracePt t="18437" x="6780213" y="5118100"/>
          <p14:tracePt t="18451" x="6800850" y="5097463"/>
          <p14:tracePt t="18464" x="6808788" y="5089525"/>
          <p14:tracePt t="18483" x="6846888" y="5056188"/>
          <p14:tracePt t="18501" x="6859588" y="5048250"/>
          <p14:tracePt t="18519" x="6867525" y="5045075"/>
          <p14:tracePt t="18591" x="6870700" y="5035550"/>
          <p14:tracePt t="18606" x="6875463" y="5035550"/>
          <p14:tracePt t="18614" x="6875463" y="5032375"/>
          <p14:tracePt t="20449" x="6891338" y="5011738"/>
          <p14:tracePt t="20456" x="6916738" y="4994275"/>
          <p14:tracePt t="20464" x="6975475" y="4929188"/>
          <p14:tracePt t="20475" x="7004050" y="4875213"/>
          <p14:tracePt t="20495" x="7040563" y="4805363"/>
          <p14:tracePt t="20497" x="7061200" y="4743450"/>
          <p14:tracePt t="20516" x="7081838" y="4648200"/>
          <p14:tracePt t="20537" x="7073900" y="4470400"/>
          <p14:tracePt t="20558" x="7024688" y="4370388"/>
          <p14:tracePt t="20559" x="6999288" y="4338638"/>
          <p14:tracePt t="20576" x="6888163" y="4233863"/>
          <p14:tracePt t="20596" x="6697663" y="4148138"/>
          <p14:tracePt t="20617" x="6499225" y="4078288"/>
          <p14:tracePt t="20637" x="6259513" y="4044950"/>
          <p14:tracePt t="20657" x="6127750" y="4037013"/>
          <p14:tracePt t="20677" x="5957888" y="4027488"/>
          <p14:tracePt t="20696" x="5867400" y="4024313"/>
          <p14:tracePt t="20718" x="5768975" y="4024313"/>
          <p14:tracePt t="20738" x="5726113" y="4024313"/>
          <p14:tracePt t="20758" x="5718175" y="4024313"/>
          <p14:tracePt t="20810" x="5718175" y="4016375"/>
          <p14:tracePt t="20816" x="5726113" y="4011613"/>
          <p14:tracePt t="20824" x="5735638" y="4003675"/>
          <p14:tracePt t="20833" x="5746750" y="3986213"/>
          <p14:tracePt t="20843" x="5759450" y="3975100"/>
          <p14:tracePt t="20855" x="5780088" y="3962400"/>
          <p14:tracePt t="20856" x="5818188" y="3932238"/>
          <p14:tracePt t="20868" x="5862638" y="3911600"/>
          <p14:tracePt t="20888" x="6003925" y="3862388"/>
          <p14:tracePt t="20901" x="6053138" y="3849688"/>
          <p14:tracePt t="20902" x="6135688" y="3817938"/>
          <p14:tracePt t="20925" x="6272213" y="3743325"/>
          <p14:tracePt t="20937" x="6408738" y="3652838"/>
          <p14:tracePt t="20950" x="6599238" y="3475038"/>
          <p14:tracePt t="20974" x="6797675" y="3217863"/>
          <p14:tracePt t="20986" x="6854825" y="3135313"/>
          <p14:tracePt t="20999" x="6950075" y="2967038"/>
          <p14:tracePt t="21022" x="7045325" y="2738438"/>
          <p14:tracePt t="21034" x="7069138" y="2676525"/>
          <p14:tracePt t="21058" x="7135813" y="2433638"/>
          <p14:tracePt t="21071" x="7164388" y="2322513"/>
          <p14:tracePt t="21085" x="7197725" y="2168525"/>
          <p14:tracePt t="21107" x="7218363" y="2016125"/>
          <p14:tracePt t="21119" x="7226300" y="1966913"/>
          <p14:tracePt t="21143" x="7226300" y="1863725"/>
          <p14:tracePt t="21156" x="7223125" y="1784350"/>
          <p14:tracePt t="21170" x="7218363" y="1719263"/>
          <p14:tracePt t="21192" x="7181850" y="1574800"/>
          <p14:tracePt t="21204" x="7169150" y="1528763"/>
          <p14:tracePt t="21217" x="7140575" y="1454150"/>
          <p14:tracePt t="21240" x="7073900" y="1322388"/>
          <p14:tracePt t="21252" x="7065963" y="1304925"/>
          <p14:tracePt t="21265" x="7011988" y="1222375"/>
          <p14:tracePt t="21288" x="6888163" y="1085850"/>
          <p14:tracePt t="21301" x="6826250" y="1044575"/>
          <p14:tracePt t="21302" x="6751638" y="995363"/>
          <p14:tracePt t="21324" x="6594475" y="930275"/>
          <p14:tracePt t="21337" x="6400800" y="871538"/>
          <p14:tracePt t="21350" x="6256338" y="846138"/>
          <p14:tracePt t="21373" x="5924550" y="804863"/>
          <p14:tracePt t="21385" x="5867400" y="804863"/>
          <p14:tracePt t="21400" x="5715000" y="804863"/>
          <p14:tracePt t="21422" x="5594350" y="855663"/>
          <p14:tracePt t="21435" x="5561013" y="876300"/>
          <p14:tracePt t="21436" x="5487988" y="933450"/>
          <p14:tracePt t="21458" x="5330825" y="1049338"/>
          <p14:tracePt t="21471" x="5276850" y="1098550"/>
          <p14:tracePt t="21485" x="5176838" y="1185863"/>
          <p14:tracePt t="21506" x="5029200" y="1314450"/>
          <p14:tracePt t="21519" x="4983163" y="1363663"/>
          <p14:tracePt t="21543" x="4821238" y="1536700"/>
          <p14:tracePt t="21555" x="4743450" y="1639888"/>
          <p14:tracePt t="21569" x="4694238" y="1719263"/>
          <p14:tracePt t="21593" x="4611688" y="1866900"/>
          <p14:tracePt t="21604" x="4594225" y="1905000"/>
          <p14:tracePt t="21617" x="4565650" y="2000250"/>
          <p14:tracePt t="21640" x="4511675" y="2185988"/>
          <p14:tracePt t="21652" x="4498975" y="2235200"/>
          <p14:tracePt t="21676" x="4457700" y="2428875"/>
          <p14:tracePt t="21689" x="4446588" y="2582863"/>
          <p14:tracePt t="21703" x="4446588" y="2689225"/>
          <p14:tracePt t="21725" x="4462463" y="2792413"/>
          <p14:tracePt t="21737" x="4498975" y="2871788"/>
          <p14:tracePt t="21750" x="4537075" y="2933700"/>
          <p14:tracePt t="21773" x="4656138" y="3036888"/>
          <p14:tracePt t="21785" x="4689475" y="3057525"/>
          <p14:tracePt t="21810" x="4887913" y="3143250"/>
          <p14:tracePt t="21822" x="4987925" y="3189288"/>
          <p14:tracePt t="21835" x="5119688" y="3251200"/>
          <p14:tracePt t="21858" x="5259388" y="3305175"/>
          <p14:tracePt t="21871" x="5321300" y="3325813"/>
          <p14:tracePt t="21885" x="5454650" y="3359150"/>
          <p14:tracePt t="21907" x="5632450" y="3403600"/>
          <p14:tracePt t="21920" x="5702300" y="3421063"/>
          <p14:tracePt t="21936" x="5830888" y="3462338"/>
          <p14:tracePt t="21955" x="5924550" y="3486150"/>
          <p14:tracePt t="21968" x="6053138" y="3498850"/>
          <p14:tracePt t="21985" x="6164263" y="3498850"/>
          <p14:tracePt t="22003" x="6264275" y="3495675"/>
          <p14:tracePt t="22016" x="6359525" y="3490913"/>
          <p14:tracePt t="22034" x="6496050" y="3482975"/>
          <p14:tracePt t="22052" x="6599238" y="3457575"/>
          <p14:tracePt t="22070" x="6710363" y="3413125"/>
          <p14:tracePt t="22084" x="6735763" y="3400425"/>
          <p14:tracePt t="22100" x="6767513" y="3382963"/>
          <p14:tracePt t="22119" x="6792913" y="3362325"/>
          <p14:tracePt t="22136" x="6800850" y="3354388"/>
          <p14:tracePt t="22150" x="6818313" y="3354388"/>
          <p14:tracePt t="22173" x="6850063" y="3354388"/>
          <p14:tracePt t="22185" x="6854825" y="3354388"/>
          <p14:tracePt t="22203" x="6896100" y="3354388"/>
          <p14:tracePt t="22218" x="6911975" y="3354388"/>
          <p14:tracePt t="22218" x="6934200" y="3359150"/>
          <p14:tracePt t="22234" x="6996113" y="3367088"/>
          <p14:tracePt t="22252" x="7048500" y="3371850"/>
          <p14:tracePt t="22270" x="7102475" y="3379788"/>
          <p14:tracePt t="22284" x="7185025" y="3382963"/>
          <p14:tracePt t="22300" x="7256463" y="3400425"/>
          <p14:tracePt t="22318" x="7308850" y="3400425"/>
          <p14:tracePt t="22337" x="7412038" y="3413125"/>
          <p14:tracePt t="22349" x="7442200" y="3416300"/>
          <p14:tracePt t="22373" x="7545388" y="3424238"/>
          <p14:tracePt t="22386" x="7586663" y="3424238"/>
          <p14:tracePt t="22404" x="7599363" y="3424238"/>
          <p14:tracePt t="23105" x="7594600" y="3424238"/>
          <p14:tracePt t="23120" x="7589838" y="3424238"/>
          <p14:tracePt t="23677" x="7589838" y="3421063"/>
          <p14:tracePt t="23684" x="7589838" y="3387725"/>
          <p14:tracePt t="23692" x="7589838" y="3351213"/>
          <p14:tracePt t="23700" x="7589838" y="3279775"/>
          <p14:tracePt t="23709" x="7589838" y="3238500"/>
          <p14:tracePt t="23723" x="7573963" y="3078163"/>
          <p14:tracePt t="23735" x="7507288" y="2900363"/>
          <p14:tracePt t="23755" x="7277100" y="2366963"/>
          <p14:tracePt t="23768" x="7164388" y="2222500"/>
          <p14:tracePt t="23791" x="6710363" y="1755775"/>
          <p14:tracePt t="23804" x="6457950" y="1582738"/>
          <p14:tracePt t="23817" x="6300788" y="1490663"/>
          <p14:tracePt t="23818" x="6148388" y="1417638"/>
          <p14:tracePt t="23834" x="5862638" y="1289050"/>
          <p14:tracePt t="23852" x="5653088" y="1198563"/>
          <p14:tracePt t="23870" x="5529263" y="1165225"/>
          <p14:tracePt t="23888" x="5392738" y="1144588"/>
          <p14:tracePt t="23903" x="5372100" y="1144588"/>
          <p14:tracePt t="23924" x="5310188" y="1144588"/>
          <p14:tracePt t="23937" x="5284788" y="1144588"/>
          <p14:tracePt t="23955" x="5276850" y="1144588"/>
          <p14:tracePt t="23973" x="5276850" y="1147763"/>
          <p14:tracePt t="23974" x="5272088" y="1147763"/>
          <p14:tracePt t="24123" x="5272088" y="1136650"/>
          <p14:tracePt t="24130" x="5272088" y="1127125"/>
          <p14:tracePt t="24138" x="5280025" y="1119188"/>
          <p14:tracePt t="24146" x="5284788" y="1111250"/>
          <p14:tracePt t="24156" x="5284788" y="1103313"/>
          <p14:tracePt t="24171" x="5289550" y="1090613"/>
          <p14:tracePt t="24191" x="5297488" y="1069975"/>
          <p14:tracePt t="24204" x="5300663" y="1057275"/>
          <p14:tracePt t="24218" x="5305425" y="1044575"/>
          <p14:tracePt t="24240" x="5318125" y="1023938"/>
          <p14:tracePt t="24256" x="5318125" y="1020763"/>
          <p14:tracePt t="24272" x="5318125" y="1016000"/>
          <p14:tracePt t="24288" x="5321300" y="1016000"/>
          <p14:tracePt t="24492" x="5330825" y="1016000"/>
          <p14:tracePt t="24499" x="5334000" y="1016000"/>
          <p14:tracePt t="24506" x="5341938" y="1016000"/>
          <p14:tracePt t="24515" x="5346700" y="1016000"/>
          <p14:tracePt t="24526" x="5351463" y="1016000"/>
          <p14:tracePt t="24540" x="5372100" y="1016000"/>
          <p14:tracePt t="24555" x="5387975" y="1016000"/>
          <p14:tracePt t="24573" x="5421313" y="1016000"/>
          <p14:tracePt t="24586" x="5449888" y="1016000"/>
          <p14:tracePt t="24603" x="5483225" y="1016000"/>
          <p14:tracePt t="24622" x="5508625" y="1016000"/>
          <p14:tracePt t="24640" x="5529263" y="1016000"/>
          <p14:tracePt t="24671" x="5532438" y="1016000"/>
          <p14:tracePt t="24687" x="5540375" y="1016000"/>
          <p14:tracePt t="24694" x="5545138" y="1016000"/>
          <p14:tracePt t="24703" x="5553075" y="1012825"/>
          <p14:tracePt t="24725" x="5573713" y="1008063"/>
          <p14:tracePt t="24738" x="5586413" y="1008063"/>
          <p14:tracePt t="24755" x="5591175" y="1003300"/>
          <p14:tracePt t="24773" x="5599113" y="1003300"/>
          <p14:tracePt t="24788" x="5602288" y="1003300"/>
          <p14:tracePt t="24845" x="5607050" y="1003300"/>
          <p14:tracePt t="25086" x="5602288" y="1008063"/>
          <p14:tracePt t="25095" x="5599113" y="1016000"/>
          <p14:tracePt t="25102" x="5586413" y="1028700"/>
          <p14:tracePt t="25110" x="5570538" y="1054100"/>
          <p14:tracePt t="25120" x="5561013" y="1062038"/>
          <p14:tracePt t="25143" x="5519738" y="1103313"/>
          <p14:tracePt t="25155" x="5508625" y="1111250"/>
          <p14:tracePt t="25157" x="5491163" y="1131888"/>
          <p14:tracePt t="25169" x="5475288" y="1139825"/>
          <p14:tracePt t="25192" x="5429250" y="1173163"/>
          <p14:tracePt t="25205" x="5416550" y="1177925"/>
          <p14:tracePt t="25228" x="5408613" y="1181100"/>
          <p14:tracePt t="25241" x="5403850" y="1185863"/>
          <p14:tracePt t="28064" x="5403850" y="1177925"/>
          <p14:tracePt t="28072" x="5403850" y="1168400"/>
          <p14:tracePt t="28080" x="5403850" y="1165225"/>
          <p14:tracePt t="28088" x="5403850" y="1160463"/>
          <p14:tracePt t="28108" x="5403850" y="1152525"/>
          <p14:tracePt t="28129" x="5403850" y="1139825"/>
          <p14:tracePt t="28151" x="5403850" y="1131888"/>
          <p14:tracePt t="28292" x="5403850" y="1127125"/>
          <p14:tracePt t="29092" x="5400675" y="1136650"/>
          <p14:tracePt t="29098" x="5395913" y="1139825"/>
          <p14:tracePt t="29106" x="5383213" y="1157288"/>
          <p14:tracePt t="29117" x="5372100" y="1177925"/>
          <p14:tracePt t="29138" x="5346700" y="1222375"/>
          <p14:tracePt t="29159" x="5321300" y="1281113"/>
          <p14:tracePt t="29179" x="5272088" y="1408113"/>
          <p14:tracePt t="29200" x="5243513" y="1544638"/>
          <p14:tracePt t="29220" x="5214938" y="1639888"/>
          <p14:tracePt t="29241" x="5207000" y="1739900"/>
          <p14:tracePt t="29260" x="5202238" y="1804988"/>
          <p14:tracePt t="29282" x="5202238" y="1912938"/>
          <p14:tracePt t="29301" x="5202238" y="1982788"/>
          <p14:tracePt t="29302" x="5202238" y="2024063"/>
          <p14:tracePt t="29323" x="5202238" y="2124075"/>
          <p14:tracePt t="29342" x="5222875" y="2235200"/>
          <p14:tracePt t="29362" x="5243513" y="2322513"/>
          <p14:tracePt t="29382" x="5259388" y="2363788"/>
          <p14:tracePt t="29499" x="5256213" y="2366963"/>
          <p14:tracePt t="29506" x="5248275" y="2366963"/>
          <p14:tracePt t="29514" x="5238750" y="2371725"/>
          <p14:tracePt t="29525" x="5222875" y="2371725"/>
          <p14:tracePt t="29545" x="5197475" y="2371725"/>
          <p14:tracePt t="29546" x="5173663" y="2371725"/>
          <p14:tracePt t="29564" x="5148263" y="2371725"/>
          <p14:tracePt t="29584" x="5119688" y="2371725"/>
          <p14:tracePt t="29604" x="5086350" y="2371725"/>
          <p14:tracePt t="29617" x="5049838" y="2379663"/>
          <p14:tracePt t="29630" x="5011738" y="2384425"/>
          <p14:tracePt t="29643" x="4970463" y="2395538"/>
          <p14:tracePt t="29664" x="4929188" y="2413000"/>
          <p14:tracePt t="29679" x="4908550" y="2420938"/>
          <p14:tracePt t="29692" x="4905375" y="2425700"/>
          <p14:tracePt t="29706" x="4895850" y="2428875"/>
          <p14:tracePt t="29731" x="4887913" y="2446338"/>
          <p14:tracePt t="29743" x="4884738" y="2449513"/>
          <p14:tracePt t="29767" x="4879975" y="2454275"/>
          <p14:tracePt t="29781" x="4875213" y="2457450"/>
          <p14:tracePt t="29812" x="4872038" y="2462213"/>
          <p14:tracePt t="29837" x="4867275" y="2466975"/>
          <p14:tracePt t="30071" x="4862513" y="2470150"/>
          <p14:tracePt t="30078" x="4859338" y="2474913"/>
          <p14:tracePt t="30086" x="4854575" y="2478088"/>
          <p14:tracePt t="30100" x="4846638" y="2482850"/>
          <p14:tracePt t="30113" x="4838700" y="2495550"/>
          <p14:tracePt t="30126" x="4826000" y="2503488"/>
          <p14:tracePt t="30149" x="4800600" y="2536825"/>
          <p14:tracePt t="30162" x="4797425" y="2540000"/>
          <p14:tracePt t="30175" x="4779963" y="2560638"/>
          <p14:tracePt t="30197" x="4759325" y="2586038"/>
          <p14:tracePt t="30210" x="4756150" y="2593975"/>
          <p14:tracePt t="30223" x="4735513" y="2614613"/>
          <p14:tracePt t="30246" x="4714875" y="2652713"/>
          <p14:tracePt t="30258" x="4702175" y="2676525"/>
          <p14:tracePt t="30282" x="4686300" y="2727325"/>
          <p14:tracePt t="30295" x="4681538" y="2743200"/>
          <p14:tracePt t="30308" x="4668838" y="2771775"/>
          <p14:tracePt t="30331" x="4660900" y="2813050"/>
          <p14:tracePt t="30344" x="4652963" y="2846388"/>
          <p14:tracePt t="30357" x="4648200" y="2867025"/>
          <p14:tracePt t="30373" x="4645025" y="2921000"/>
          <p14:tracePt t="30392" x="4632325" y="3028950"/>
          <p14:tracePt t="30409" x="4624388" y="3094038"/>
          <p14:tracePt t="30427" x="4624388" y="3148013"/>
          <p14:tracePt t="30440" x="4614863" y="3209925"/>
          <p14:tracePt t="30458" x="4614863" y="3259138"/>
          <p14:tracePt t="30476" x="4611688" y="3300413"/>
          <p14:tracePt t="30495" x="4611688" y="3375025"/>
          <p14:tracePt t="30506" x="4611688" y="3395663"/>
          <p14:tracePt t="30524" x="4614863" y="3470275"/>
          <p14:tracePt t="30543" x="4619625" y="3511550"/>
          <p14:tracePt t="30561" x="4640263" y="3548063"/>
          <p14:tracePt t="30574" x="4681538" y="3611563"/>
          <p14:tracePt t="30591" x="4718050" y="3652838"/>
          <p14:tracePt t="30611" x="4805363" y="3705225"/>
          <p14:tracePt t="30627" x="4872038" y="3738563"/>
          <p14:tracePt t="30641" x="4905375" y="3751263"/>
          <p14:tracePt t="30643" x="4949825" y="3767138"/>
          <p14:tracePt t="30658" x="5008563" y="3784600"/>
          <p14:tracePt t="30676" x="5053013" y="3792538"/>
          <p14:tracePt t="30694" x="5114925" y="3805238"/>
          <p14:tracePt t="30707" x="5176838" y="3808413"/>
          <p14:tracePt t="30724" x="5238750" y="3817938"/>
          <p14:tracePt t="30743" x="5305425" y="3821113"/>
          <p14:tracePt t="30761" x="5408613" y="3833813"/>
          <p14:tracePt t="30774" x="5467350" y="3833813"/>
          <p14:tracePt t="30797" x="5573713" y="3841750"/>
          <p14:tracePt t="30810" x="5622925" y="3841750"/>
          <p14:tracePt t="30824" x="5664200" y="3825875"/>
          <p14:tracePt t="30847" x="5715000" y="3797300"/>
          <p14:tracePt t="30858" x="5730875" y="3784600"/>
          <p14:tracePt t="30876" x="5768975" y="3756025"/>
          <p14:tracePt t="30894" x="5851525" y="3697288"/>
          <p14:tracePt t="30912" x="5903913" y="3656013"/>
          <p14:tracePt t="30925" x="5945188" y="3614738"/>
          <p14:tracePt t="30943" x="5983288" y="3560763"/>
          <p14:tracePt t="30961" x="6007100" y="3506788"/>
          <p14:tracePt t="30974" x="6032500" y="3436938"/>
          <p14:tracePt t="30991" x="6061075" y="3371850"/>
          <p14:tracePt t="31010" x="6086475" y="3263900"/>
          <p14:tracePt t="31027" x="6102350" y="3201988"/>
          <p14:tracePt t="31040" x="6102350" y="3189288"/>
          <p14:tracePt t="31064" x="6107113" y="3090863"/>
          <p14:tracePt t="31076" x="6107113" y="3019425"/>
          <p14:tracePt t="31094" x="6102350" y="2946400"/>
          <p14:tracePt t="31112" x="6061075" y="2838450"/>
          <p14:tracePt t="31125" x="6040438" y="2784475"/>
          <p14:tracePt t="31143" x="5999163" y="2714625"/>
          <p14:tracePt t="31160" x="5924550" y="2603500"/>
          <p14:tracePt t="31179" x="5867400" y="2511425"/>
          <p14:tracePt t="31192" x="5789613" y="2420938"/>
          <p14:tracePt t="31215" x="5681663" y="2317750"/>
          <p14:tracePt t="31228" x="5635625" y="2289175"/>
          <p14:tracePt t="31242" x="5537200" y="2235200"/>
          <p14:tracePt t="31264" x="5416550" y="2176463"/>
          <p14:tracePt t="31276" x="5341938" y="2165350"/>
          <p14:tracePt t="31294" x="5264150" y="2155825"/>
          <p14:tracePt t="31312" x="5207000" y="2155825"/>
          <p14:tracePt t="31325" x="5132388" y="2168525"/>
          <p14:tracePt t="31343" x="5032375" y="2209800"/>
          <p14:tracePt t="31361" x="4941888" y="2271713"/>
          <p14:tracePt t="31379" x="4797425" y="2405063"/>
          <p14:tracePt t="31392" x="4759325" y="2449513"/>
          <p14:tracePt t="31415" x="4652963" y="2582863"/>
          <p14:tracePt t="31428" x="4583113" y="2701925"/>
          <p14:tracePt t="31442" x="4552950" y="2779713"/>
          <p14:tracePt t="31464" x="4532313" y="2892425"/>
          <p14:tracePt t="31477" x="4524375" y="2954338"/>
          <p14:tracePt t="31500" x="4529138" y="3122613"/>
          <p14:tracePt t="31513" x="4557713" y="3238500"/>
          <p14:tracePt t="31526" x="4583113" y="3300413"/>
          <p14:tracePt t="31549" x="4632325" y="3441700"/>
          <p14:tracePt t="31562" x="4694238" y="3548063"/>
          <p14:tracePt t="31575" x="4748213" y="3635375"/>
          <p14:tracePt t="31597" x="4792663" y="3689350"/>
          <p14:tracePt t="31598" x="4813300" y="3714750"/>
          <p14:tracePt t="31610" x="4838700" y="3735388"/>
          <p14:tracePt t="31633" x="4929188" y="3779838"/>
          <p14:tracePt t="31647" x="4987925" y="3800475"/>
          <p14:tracePt t="31661" x="5081588" y="3821113"/>
          <p14:tracePt t="31674" x="5102225" y="3821113"/>
          <p14:tracePt t="31694" x="5197475" y="3833813"/>
          <p14:tracePt t="31712" x="5248275" y="3833813"/>
          <p14:tracePt t="31725" x="5300663" y="3833813"/>
          <p14:tracePt t="31749" x="5351463" y="3829050"/>
          <p14:tracePt t="31761" x="5359400" y="3821113"/>
          <p14:tracePt t="31762" x="5362575" y="3817938"/>
          <p14:tracePt t="31774" x="5367338" y="3813175"/>
          <p14:tracePt t="31797" x="5372100" y="3800475"/>
          <p14:tracePt t="31810" x="5380038" y="3787775"/>
          <p14:tracePt t="31834" x="5392738" y="3751263"/>
          <p14:tracePt t="31847" x="5392738" y="3746500"/>
          <p14:tracePt t="31859" x="5395913" y="3730625"/>
          <p14:tracePt t="31882" x="5403850" y="3709988"/>
          <p14:tracePt t="31898" x="5403850" y="3705225"/>
          <p14:tracePt t="31913" x="5403850" y="3702050"/>
          <p14:tracePt t="31930" x="5408613" y="3697288"/>
          <p14:tracePt t="31944" x="5408613" y="3694113"/>
          <p14:tracePt t="31967" x="5416550" y="3689350"/>
          <p14:tracePt t="31980" x="5416550" y="3684588"/>
          <p14:tracePt t="31994" x="5421313" y="3681413"/>
          <p14:tracePt t="32015" x="5437188" y="3668713"/>
          <p14:tracePt t="32028" x="5441950" y="3663950"/>
          <p14:tracePt t="32042" x="5449888" y="3652838"/>
          <p14:tracePt t="32064" x="5462588" y="3640138"/>
          <p14:tracePt t="32077" x="5462588" y="3635375"/>
          <p14:tracePt t="32204" x="5462588" y="3632200"/>
          <p14:tracePt t="32454" x="5467350" y="3622675"/>
          <p14:tracePt t="32461" x="5467350" y="3619500"/>
          <p14:tracePt t="32476" x="5467350" y="3614738"/>
          <p14:tracePt t="32484" x="5467350" y="3606800"/>
          <p14:tracePt t="32495" x="5470525" y="3602038"/>
          <p14:tracePt t="32518" x="5470525" y="3594100"/>
          <p14:tracePt t="32532" x="5475288" y="3589338"/>
          <p14:tracePt t="32562" x="5475288" y="3586163"/>
          <p14:tracePt t="32570" x="5475288" y="3578225"/>
          <p14:tracePt t="32579" x="5478463" y="3573463"/>
          <p14:tracePt t="32592" x="5478463" y="3568700"/>
          <p14:tracePt t="32616" x="5483225" y="3557588"/>
          <p14:tracePt t="32632" x="5487988" y="3552825"/>
          <p14:tracePt t="32673" x="5491163" y="3548063"/>
          <p14:tracePt t="32719" x="5491163" y="3544888"/>
          <p14:tracePt t="34021" x="5499100" y="3540125"/>
          <p14:tracePt t="34028" x="5508625" y="3540125"/>
          <p14:tracePt t="34036" x="5516563" y="3540125"/>
          <p14:tracePt t="34045" x="5524500" y="3540125"/>
          <p14:tracePt t="34065" x="5549900" y="3540125"/>
          <p14:tracePt t="34067" x="5565775" y="3540125"/>
          <p14:tracePt t="34085" x="5602288" y="3540125"/>
          <p14:tracePt t="34104" x="5664200" y="3544888"/>
          <p14:tracePt t="34124" x="5768975" y="3557588"/>
          <p14:tracePt t="34144" x="5872163" y="3568700"/>
          <p14:tracePt t="34165" x="6027738" y="3589338"/>
          <p14:tracePt t="34186" x="6210300" y="3614738"/>
          <p14:tracePt t="34206" x="6308725" y="3627438"/>
          <p14:tracePt t="34221" x="6380163" y="3627438"/>
          <p14:tracePt t="34234" x="6454775" y="3635375"/>
          <p14:tracePt t="34247" x="6516688" y="3635375"/>
          <p14:tracePt t="34263" x="6561138" y="3635375"/>
          <p14:tracePt t="34282" x="6615113" y="3627438"/>
          <p14:tracePt t="34295" x="6677025" y="3614738"/>
          <p14:tracePt t="34318" x="6723063" y="3611563"/>
          <p14:tracePt t="34332" x="6731000" y="3606800"/>
          <p14:tracePt t="34345" x="6756400" y="3594100"/>
          <p14:tracePt t="34367" x="6805613" y="3565525"/>
          <p14:tracePt t="34380" x="6862763" y="3548063"/>
          <p14:tracePt t="34403" x="6937375" y="3536950"/>
          <p14:tracePt t="34404" x="6970713" y="3527425"/>
          <p14:tracePt t="34416" x="7032625" y="3519488"/>
          <p14:tracePt t="34428" x="7094538" y="3516313"/>
          <p14:tracePt t="34452" x="7143750" y="3490913"/>
          <p14:tracePt t="34464" x="7151688" y="3486150"/>
          <p14:tracePt t="34477" x="7169150" y="3478213"/>
          <p14:tracePt t="34500" x="7181850" y="3457575"/>
          <p14:tracePt t="34513" x="7185025" y="3449638"/>
          <p14:tracePt t="34514" x="7197725" y="3441700"/>
          <p14:tracePt t="34537" x="7226300" y="3375025"/>
          <p14:tracePt t="34549" x="7226300" y="3367088"/>
          <p14:tracePt t="34563" x="7243763" y="3313113"/>
          <p14:tracePt t="34585" x="7256463" y="3225800"/>
          <p14:tracePt t="34600" x="7259638" y="3181350"/>
          <p14:tracePt t="34612" x="7267575" y="3155950"/>
          <p14:tracePt t="34634" x="7267575" y="3101975"/>
          <p14:tracePt t="34646" x="7267575" y="3065463"/>
          <p14:tracePt t="34670" x="7264400" y="3003550"/>
          <p14:tracePt t="34683" x="7264400" y="2987675"/>
          <p14:tracePt t="34696" x="7259638" y="2957513"/>
          <p14:tracePt t="34718" x="7256463" y="2916238"/>
          <p14:tracePt t="34732" x="7251700" y="2903538"/>
          <p14:tracePt t="34733" x="7251700" y="2895600"/>
          <p14:tracePt t="34744" x="7243763" y="2882900"/>
          <p14:tracePt t="34767" x="7235825" y="2867025"/>
          <p14:tracePt t="34781" x="7231063" y="2862263"/>
          <p14:tracePt t="34797" x="7223125" y="2859088"/>
          <p14:tracePt t="34811" x="7213600" y="2854325"/>
          <p14:tracePt t="34812" x="7202488" y="2846388"/>
          <p14:tracePt t="34835" x="7148513" y="2830513"/>
          <p14:tracePt t="34847" x="7123113" y="2825750"/>
          <p14:tracePt t="34864" x="7053263" y="2817813"/>
          <p14:tracePt t="34876" x="6978650" y="2805113"/>
          <p14:tracePt t="34900" x="6846888" y="2792413"/>
          <p14:tracePt t="34913" x="6788150" y="2784475"/>
          <p14:tracePt t="34930" x="6723063" y="2776538"/>
          <p14:tracePt t="34949" x="6689725" y="2776538"/>
          <p14:tracePt t="34961" x="6643688" y="2776538"/>
          <p14:tracePt t="34979" x="6607175" y="2776538"/>
          <p14:tracePt t="34998" x="6537325" y="2797175"/>
          <p14:tracePt t="35010" x="6503988" y="2817813"/>
          <p14:tracePt t="35034" x="6434138" y="2867025"/>
          <p14:tracePt t="35046" x="6408738" y="2887663"/>
          <p14:tracePt t="35047" x="6362700" y="2933700"/>
          <p14:tracePt t="35060" x="6326188" y="2970213"/>
          <p14:tracePt t="35082" x="6230938" y="3078163"/>
          <p14:tracePt t="35096" x="6164263" y="3168650"/>
          <p14:tracePt t="35118" x="6127750" y="3246438"/>
          <p14:tracePt t="35131" x="6107113" y="3279775"/>
          <p14:tracePt t="35133" x="6102350" y="3289300"/>
          <p14:tracePt t="35145" x="6094413" y="3321050"/>
          <p14:tracePt t="35162" x="6081713" y="3359150"/>
          <p14:tracePt t="35178" x="6078538" y="3424238"/>
          <p14:tracePt t="35197" x="6073775" y="3498850"/>
          <p14:tracePt t="35215" x="6073775" y="3544888"/>
          <p14:tracePt t="35229" x="6081713" y="3573463"/>
          <p14:tracePt t="35252" x="6115050" y="3606800"/>
          <p14:tracePt t="35265" x="6132513" y="3611563"/>
          <p14:tracePt t="35266" x="6164263" y="3622675"/>
          <p14:tracePt t="35278" x="6194425" y="3622675"/>
          <p14:tracePt t="35300" x="6300788" y="3643313"/>
          <p14:tracePt t="35314" x="6403975" y="3648075"/>
          <p14:tracePt t="35337" x="6545263" y="3648075"/>
          <p14:tracePt t="35349" x="6594475" y="3648075"/>
          <p14:tracePt t="35363" x="6677025" y="3632200"/>
          <p14:tracePt t="35385" x="6834188" y="3578225"/>
          <p14:tracePt t="35400" x="6900863" y="3560763"/>
          <p14:tracePt t="35414" x="6934200" y="3552825"/>
          <p14:tracePt t="35415" x="6986588" y="3536950"/>
          <p14:tracePt t="35428" x="7037388" y="3532188"/>
          <p14:tracePt t="35452" x="7131050" y="3519488"/>
          <p14:tracePt t="35464" x="7177088" y="3519488"/>
          <p14:tracePt t="35479" x="7197725" y="3511550"/>
          <p14:tracePt t="36035" x="7197725" y="3503613"/>
          <p14:tracePt t="36043" x="7197725" y="3482975"/>
          <p14:tracePt t="36050" x="7197725" y="3457575"/>
          <p14:tracePt t="36056" x="7205663" y="3441700"/>
          <p14:tracePt t="36067" x="7210425" y="3421063"/>
          <p14:tracePt t="36082" x="7213600" y="3379788"/>
          <p14:tracePt t="36095" x="7226300" y="3359150"/>
          <p14:tracePt t="36096" x="7235825" y="3325813"/>
          <p14:tracePt t="36113" x="7251700" y="3284538"/>
          <p14:tracePt t="36130" x="7264400" y="3246438"/>
          <p14:tracePt t="36149" x="7297738" y="3176588"/>
          <p14:tracePt t="36161" x="7321550" y="3143250"/>
          <p14:tracePt t="36179" x="7342188" y="3101975"/>
          <p14:tracePt t="36197" x="7375525" y="3040063"/>
          <p14:tracePt t="36198" x="7388225" y="3003550"/>
          <p14:tracePt t="36215" x="7424738" y="2916238"/>
          <p14:tracePt t="36233" x="7466013" y="2792413"/>
          <p14:tracePt t="36247" x="7519988" y="2635250"/>
          <p14:tracePt t="36264" x="7569200" y="2490788"/>
          <p14:tracePt t="36279" x="7623175" y="2284413"/>
          <p14:tracePt t="36301" x="7664450" y="2090738"/>
          <p14:tracePt t="36313" x="7669213" y="2041525"/>
          <p14:tracePt t="36330" x="7669213" y="1958975"/>
          <p14:tracePt t="36349" x="7669213" y="1846263"/>
          <p14:tracePt t="36361" x="7661275" y="1822450"/>
          <p14:tracePt t="36363" x="7661275" y="1809750"/>
          <p14:tracePt t="36379" x="7656513" y="1776413"/>
          <p14:tracePt t="36397" x="7640638" y="1727200"/>
          <p14:tracePt t="36415" x="7607300" y="1677988"/>
          <p14:tracePt t="36434" x="7527925" y="1603375"/>
          <p14:tracePt t="36446" x="7470775" y="1549400"/>
          <p14:tracePt t="36464" x="7339013" y="1458913"/>
          <p14:tracePt t="36479" x="7313613" y="1446213"/>
          <p14:tracePt t="36480" x="7246938" y="1404938"/>
          <p14:tracePt t="36500" x="7148513" y="1346200"/>
          <p14:tracePt t="36513" x="7061200" y="1293813"/>
          <p14:tracePt t="36530" x="6934200" y="1231900"/>
          <p14:tracePt t="36549" x="6838950" y="1185863"/>
          <p14:tracePt t="36567" x="6726238" y="1136650"/>
          <p14:tracePt t="36579" x="6694488" y="1123950"/>
          <p14:tracePt t="36597" x="6627813" y="1095375"/>
          <p14:tracePt t="36598" x="6602413" y="1090613"/>
          <p14:tracePt t="36615" x="6578600" y="1074738"/>
          <p14:tracePt t="36633" x="6569075" y="1065213"/>
          <p14:tracePt t="36646" x="6569075" y="1062038"/>
          <p14:tracePt t="36664" x="6569075" y="1057275"/>
          <p14:tracePt t="36747" x="6569075" y="1054100"/>
          <p14:tracePt t="36754" x="6573838" y="1054100"/>
          <p14:tracePt t="36762" x="6581775" y="1054100"/>
          <p14:tracePt t="36770" x="6589713" y="1054100"/>
          <p14:tracePt t="36781" x="6607175" y="1044575"/>
          <p14:tracePt t="36803" x="6648450" y="1044575"/>
          <p14:tracePt t="36818" x="6684963" y="1044575"/>
          <p14:tracePt t="36833" x="6710363" y="1044575"/>
          <p14:tracePt t="36845" x="6726238" y="1044575"/>
          <p14:tracePt t="36870" x="6797675" y="1044575"/>
          <p14:tracePt t="36883" x="6829425" y="1049338"/>
          <p14:tracePt t="36896" x="6875463" y="1054100"/>
          <p14:tracePt t="36918" x="6942138" y="1057275"/>
          <p14:tracePt t="36932" x="6962775" y="1065213"/>
          <p14:tracePt t="36945" x="7007225" y="1069975"/>
          <p14:tracePt t="36967" x="7058025" y="1074738"/>
          <p14:tracePt t="36980" x="7073900" y="1074738"/>
          <p14:tracePt t="37003" x="7099300" y="1082675"/>
          <p14:tracePt t="37004" x="7110413" y="1082675"/>
          <p14:tracePt t="37016" x="7127875" y="1082675"/>
          <p14:tracePt t="37029" x="7161213" y="1082675"/>
          <p14:tracePt t="37052" x="7205663" y="1082675"/>
          <p14:tracePt t="37064" x="7223125" y="1082675"/>
          <p14:tracePt t="37082" x="7256463" y="1085850"/>
          <p14:tracePt t="37100" x="7292975" y="1090613"/>
          <p14:tracePt t="37112" x="7297738" y="1095375"/>
          <p14:tracePt t="37130" x="7308850" y="1098550"/>
          <p14:tracePt t="37148" x="7313613" y="1098550"/>
          <p14:tracePt t="37167" x="7318375" y="1098550"/>
          <p14:tracePt t="37180" x="7326313" y="1103313"/>
          <p14:tracePt t="37203" x="7342188" y="1111250"/>
          <p14:tracePt t="37216" x="7346950" y="1111250"/>
          <p14:tracePt t="37829" x="7346950" y="1116013"/>
          <p14:tracePt t="37836" x="7342188" y="1116013"/>
          <p14:tracePt t="37844" x="7342188" y="1119188"/>
          <p14:tracePt t="37853" x="7339013" y="1123950"/>
          <p14:tracePt t="37864" x="7334250" y="1123950"/>
          <p14:tracePt t="37888" x="7321550" y="1139825"/>
          <p14:tracePt t="37901" x="7321550" y="1144588"/>
          <p14:tracePt t="37915" x="7318375" y="1144588"/>
          <p14:tracePt t="37936" x="7308850" y="1152525"/>
          <p14:tracePt t="37950" x="7305675" y="1152525"/>
          <p14:tracePt t="37963" x="7305675" y="1157288"/>
          <p14:tracePt t="38001" x="7300913" y="1157288"/>
          <p14:tracePt t="38157" x="7300913" y="1160463"/>
          <p14:tracePt t="38268" x="7297738" y="1160463"/>
          <p14:tracePt t="38274" x="7288213" y="1160463"/>
          <p14:tracePt t="38282" x="7285038" y="1160463"/>
          <p14:tracePt t="38290" x="7280275" y="1160463"/>
          <p14:tracePt t="38301" x="7267575" y="1165225"/>
          <p14:tracePt t="38315" x="7251700" y="1168400"/>
          <p14:tracePt t="38336" x="7223125" y="1173163"/>
          <p14:tracePt t="38349" x="7213600" y="1173163"/>
          <p14:tracePt t="38367" x="7197725" y="1177925"/>
          <p14:tracePt t="38379" x="7189788" y="1177925"/>
          <p14:tracePt t="38397" x="7177088" y="1177925"/>
          <p14:tracePt t="38415" x="7169150" y="1177925"/>
          <p14:tracePt t="38433" x="7151688" y="1177925"/>
          <p14:tracePt t="38447" x="7135813" y="1177925"/>
          <p14:tracePt t="38464" x="7110413" y="1177925"/>
          <p14:tracePt t="38482" x="7078663" y="1173163"/>
          <p14:tracePt t="38500" x="7058025" y="1173163"/>
          <p14:tracePt t="38514" x="7058025" y="1168400"/>
          <p14:tracePt t="38530" x="7053263" y="1168400"/>
          <p14:tracePt t="38777" x="7058025" y="1168400"/>
          <p14:tracePt t="38792" x="7061200" y="1168400"/>
          <p14:tracePt t="38800" x="7065963" y="1168400"/>
          <p14:tracePt t="38823" x="7069138" y="1168400"/>
          <p14:tracePt t="38830" x="7073900" y="1168400"/>
          <p14:tracePt t="38847" x="7078663" y="1168400"/>
          <p14:tracePt t="38854" x="7081838" y="1168400"/>
          <p14:tracePt t="38870" x="7099300" y="1168400"/>
          <p14:tracePt t="38882" x="7107238" y="1168400"/>
          <p14:tracePt t="38900" x="7127875" y="1173163"/>
          <p14:tracePt t="38918" x="7140575" y="1173163"/>
          <p14:tracePt t="39239" x="7140575" y="1177925"/>
          <p14:tracePt t="39254" x="7140575" y="1181100"/>
          <p14:tracePt t="39270" x="7135813" y="1185863"/>
          <p14:tracePt t="39278" x="7135813" y="1189038"/>
          <p14:tracePt t="39286" x="7131050" y="1189038"/>
          <p14:tracePt t="39294" x="7131050" y="1193800"/>
          <p14:tracePt t="39302" x="7131050" y="1198563"/>
          <p14:tracePt t="39317" x="7127875" y="1206500"/>
          <p14:tracePt t="39336" x="7127875" y="1214438"/>
          <p14:tracePt t="39355" x="7123113" y="1222375"/>
          <p14:tracePt t="39367" x="7123113" y="1231900"/>
          <p14:tracePt t="39385" x="7115175" y="1247775"/>
          <p14:tracePt t="39398" x="7115175" y="1255713"/>
          <p14:tracePt t="39415" x="7115175" y="1268413"/>
          <p14:tracePt t="39434" x="7115175" y="1296988"/>
          <p14:tracePt t="39452" x="7115175" y="1309688"/>
          <p14:tracePt t="39464" x="7115175" y="1317625"/>
          <p14:tracePt t="39482" x="7115175" y="1358900"/>
          <p14:tracePt t="39500" x="7115175" y="1384300"/>
          <p14:tracePt t="39518" x="7110413" y="1412875"/>
          <p14:tracePt t="39531" x="7107238" y="1441450"/>
          <p14:tracePt t="39554" x="7102475" y="1520825"/>
          <p14:tracePt t="39567" x="7102475" y="1541463"/>
          <p14:tracePt t="39585" x="7094538" y="1639888"/>
          <p14:tracePt t="39598" x="7094538" y="1693863"/>
          <p14:tracePt t="39622" x="7094538" y="1743075"/>
          <p14:tracePt t="39622" x="7094538" y="1768475"/>
          <p14:tracePt t="39634" x="7094538" y="1797050"/>
          <p14:tracePt t="39652" x="7094538" y="1851025"/>
          <p14:tracePt t="39665" x="7094538" y="1887538"/>
          <p14:tracePt t="39682" x="7094538" y="1933575"/>
          <p14:tracePt t="39700" x="7094538" y="1995488"/>
          <p14:tracePt t="39718" x="7094538" y="2049463"/>
          <p14:tracePt t="39732" x="7094538" y="2057400"/>
          <p14:tracePt t="39733" x="7094538" y="2078038"/>
          <p14:tracePt t="39754" x="7094538" y="2139950"/>
          <p14:tracePt t="39769" x="7094538" y="2176463"/>
          <p14:tracePt t="39770" x="7094538" y="2214563"/>
          <p14:tracePt t="39784" x="7094538" y="2227263"/>
          <p14:tracePt t="39803" x="7094538" y="2284413"/>
          <p14:tracePt t="39816" x="7094538" y="2301875"/>
          <p14:tracePt t="39834" x="7094538" y="2354263"/>
          <p14:tracePt t="39851" x="7094538" y="2379663"/>
          <p14:tracePt t="39865" x="7094538" y="2408238"/>
          <p14:tracePt t="39882" x="7094538" y="2420938"/>
          <p14:tracePt t="39900" x="7094538" y="2425700"/>
          <p14:tracePt t="39918" x="7094538" y="2433638"/>
          <p14:tracePt t="39931" x="7094538" y="2436813"/>
          <p14:tracePt t="39955" x="7094538" y="2441575"/>
          <p14:tracePt t="40437" x="7094538" y="2436813"/>
          <p14:tracePt t="40444" x="7094538" y="2433638"/>
          <p14:tracePt t="40452" x="7094538" y="2420938"/>
          <p14:tracePt t="40460" x="7094538" y="2413000"/>
          <p14:tracePt t="40472" x="7094538" y="2395538"/>
          <p14:tracePt t="40486" x="7094538" y="2359025"/>
          <p14:tracePt t="40501" x="7102475" y="2297113"/>
          <p14:tracePt t="40518" x="7107238" y="2222500"/>
          <p14:tracePt t="40532" x="7115175" y="2160588"/>
          <p14:tracePt t="40554" x="7127875" y="2065338"/>
          <p14:tracePt t="40567" x="7127875" y="2044700"/>
          <p14:tracePt t="40585" x="7127875" y="1974850"/>
          <p14:tracePt t="40603" x="7127875" y="1905000"/>
          <p14:tracePt t="40616" x="7127875" y="1843088"/>
          <p14:tracePt t="40633" x="7127875" y="1804988"/>
          <p14:tracePt t="40651" x="7123113" y="1743075"/>
          <p14:tracePt t="40670" x="7119938" y="1719263"/>
          <p14:tracePt t="40682" x="7115175" y="1685925"/>
          <p14:tracePt t="40706" x="7107238" y="1657350"/>
          <p14:tracePt t="40720" x="7107238" y="1644650"/>
          <p14:tracePt t="40732" x="7102475" y="1639888"/>
          <p14:tracePt t="40755" x="7102475" y="1631950"/>
          <p14:tracePt t="41285" x="7110413" y="1631950"/>
          <p14:tracePt t="41290" x="7119938" y="1631950"/>
          <p14:tracePt t="41298" x="7127875" y="1631950"/>
          <p14:tracePt t="41306" x="7140575" y="1636713"/>
          <p14:tracePt t="41318" x="7156450" y="1636713"/>
          <p14:tracePt t="41342" x="7181850" y="1639888"/>
          <p14:tracePt t="41354" x="7226300" y="1639888"/>
          <p14:tracePt t="41367" x="7251700" y="1639888"/>
          <p14:tracePt t="41391" x="7326313" y="1647825"/>
          <p14:tracePt t="41392" x="7342188" y="1647825"/>
          <p14:tracePt t="41403" x="7362825" y="1647825"/>
          <p14:tracePt t="41416" x="7367588" y="1647825"/>
          <p14:tracePt t="41417" x="7375525" y="1647825"/>
          <p14:tracePt t="41439" x="7383463" y="1647825"/>
          <p14:tracePt t="41456" x="7388225" y="1647825"/>
          <p14:tracePt t="41478" x="7391400" y="1647825"/>
          <p14:tracePt t="41488" x="7396163" y="1647825"/>
          <p14:tracePt t="41501" x="7400925" y="1647825"/>
          <p14:tracePt t="41502" x="7412038" y="1647825"/>
          <p14:tracePt t="41524" x="7429500" y="1647825"/>
          <p14:tracePt t="41537" x="7453313" y="1647825"/>
          <p14:tracePt t="41550" x="7473950" y="1647825"/>
          <p14:tracePt t="41573" x="7494588" y="1652588"/>
          <p14:tracePt t="41585" x="7507288" y="1652588"/>
          <p14:tracePt t="41609" x="7512050" y="1657350"/>
          <p14:tracePt t="42364" x="7519988" y="1639888"/>
          <p14:tracePt t="42373" x="7532688" y="1611313"/>
          <p14:tracePt t="42380" x="7540625" y="1598613"/>
          <p14:tracePt t="42388" x="7553325" y="1562100"/>
          <p14:tracePt t="42403" x="7586663" y="1458913"/>
          <p14:tracePt t="42404" x="7602538" y="1366838"/>
          <p14:tracePt t="42417" x="7627938" y="1296988"/>
          <p14:tracePt t="42440" x="7685088" y="917575"/>
          <p14:tracePt t="42452" x="7693025" y="739775"/>
          <p14:tracePt t="42476" x="7681913" y="417513"/>
          <p14:tracePt t="42491" x="7648575" y="244475"/>
          <p14:tracePt t="42503" x="7623175" y="173038"/>
          <p14:tracePt t="42517" x="7586663" y="49213"/>
        </p14:tracePtLst>
      </p14:laserTraceLst>
    </p:ext>
  </p:extLs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2" name="Google Shape;602;p65"/>
          <p:cNvSpPr txBox="1">
            <a:spLocks noGrp="1"/>
          </p:cNvSpPr>
          <p:nvPr>
            <p:ph type="title"/>
          </p:nvPr>
        </p:nvSpPr>
        <p:spPr>
          <a:xfrm>
            <a:off x="1810650" y="43725"/>
            <a:ext cx="4864500" cy="519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sz="2200"/>
              <a:t>Control Unit Power Supply Schematic</a:t>
            </a:r>
            <a:endParaRPr sz="4800" dirty="0"/>
          </a:p>
        </p:txBody>
      </p:sp>
      <p:pic>
        <p:nvPicPr>
          <p:cNvPr id="603" name="Google Shape;603;p65"/>
          <p:cNvPicPr preferRelativeResize="0"/>
          <p:nvPr/>
        </p:nvPicPr>
        <p:blipFill rotWithShape="1">
          <a:blip r:embed="rId5">
            <a:alphaModFix/>
          </a:blip>
          <a:srcRect l="2715" t="3731" r="5237" b="8255"/>
          <a:stretch/>
        </p:blipFill>
        <p:spPr>
          <a:xfrm>
            <a:off x="1143625" y="616451"/>
            <a:ext cx="6110400" cy="4527000"/>
          </a:xfrm>
          <a:prstGeom prst="flowChartAlternateProcess">
            <a:avLst/>
          </a:prstGeom>
          <a:noFill/>
          <a:ln>
            <a:noFill/>
          </a:ln>
        </p:spPr>
      </p:pic>
      <p:pic>
        <p:nvPicPr>
          <p:cNvPr id="604" name="Google Shape;604;p65"/>
          <p:cNvPicPr preferRelativeResize="0"/>
          <p:nvPr/>
        </p:nvPicPr>
        <p:blipFill rotWithShape="1">
          <a:blip r:embed="rId6">
            <a:alphaModFix/>
          </a:blip>
          <a:srcRect t="2591" b="14886"/>
          <a:stretch/>
        </p:blipFill>
        <p:spPr>
          <a:xfrm>
            <a:off x="8265575" y="0"/>
            <a:ext cx="840000" cy="885900"/>
          </a:xfrm>
          <a:prstGeom prst="flowChartAlternateProcess">
            <a:avLst/>
          </a:prstGeom>
          <a:noFill/>
          <a:ln>
            <a:noFill/>
          </a:ln>
        </p:spPr>
      </p:pic>
      <p:sp>
        <p:nvSpPr>
          <p:cNvPr id="605" name="Google Shape;605;p6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31</a:t>
            </a:fld>
            <a:endParaRPr dirty="0"/>
          </a:p>
        </p:txBody>
      </p:sp>
      <p:pic>
        <p:nvPicPr>
          <p:cNvPr id="22" name="Audio 21">
            <a:hlinkClick r:id="" action="ppaction://media"/>
            <a:extLst>
              <a:ext uri="{FF2B5EF4-FFF2-40B4-BE49-F238E27FC236}">
                <a16:creationId xmlns:a16="http://schemas.microsoft.com/office/drawing/2014/main" id="{5C228000-ABCB-4EFD-E5AF-15A14D886ACE}"/>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39844" t="-139844" r="-139844" b="-139844"/>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37860"/>
    </mc:Choice>
    <mc:Fallback xmlns="">
      <p:transition spd="slow" advTm="378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extLst>
    <p:ext uri="{3A86A75C-4F4B-4683-9AE1-C65F6400EC91}">
      <p14:laserTraceLst xmlns:p14="http://schemas.microsoft.com/office/powerpoint/2010/main">
        <p14:tracePtLst>
          <p14:tracePt t="6578" x="8994775" y="2441575"/>
          <p14:tracePt t="6586" x="8863013" y="2201863"/>
          <p14:tracePt t="6594" x="8759825" y="2041525"/>
          <p14:tracePt t="6600" x="8631238" y="1843088"/>
          <p14:tracePt t="6619" x="8504238" y="1668463"/>
          <p14:tracePt t="6637" x="8391525" y="1500188"/>
          <p14:tracePt t="6649" x="8226425" y="1284288"/>
          <p14:tracePt t="6667" x="8061325" y="1103313"/>
          <p14:tracePt t="6686" x="7924800" y="954088"/>
          <p14:tracePt t="6704" x="7643813" y="727075"/>
          <p14:tracePt t="6716" x="7507288" y="649288"/>
          <p14:tracePt t="6734" x="7197725" y="541338"/>
          <p14:tracePt t="6752" x="6975475" y="466725"/>
          <p14:tracePt t="6770" x="6788150" y="379413"/>
          <p14:tracePt t="6782" x="6491288" y="234950"/>
          <p14:tracePt t="6801" x="6264275" y="165100"/>
          <p14:tracePt t="6819" x="5705475" y="107950"/>
          <p14:tracePt t="6837" x="4759325" y="107950"/>
          <p14:tracePt t="6849" x="4454525" y="95250"/>
          <p14:tracePt t="6978" x="1822450" y="33338"/>
          <p14:tracePt t="6986" x="1711325" y="95250"/>
          <p14:tracePt t="6992" x="1636713" y="144463"/>
          <p14:tracePt t="7000" x="1541463" y="198438"/>
          <p14:tracePt t="7008" x="1471613" y="234950"/>
          <p14:tracePt t="7018" x="1404938" y="276225"/>
          <p14:tracePt t="7037" x="1260475" y="404813"/>
          <p14:tracePt t="7049" x="1193800" y="512763"/>
          <p14:tracePt t="7067" x="1119188" y="669925"/>
          <p14:tracePt t="7086" x="1103313" y="817563"/>
          <p14:tracePt t="7104" x="1116013" y="1008063"/>
          <p14:tracePt t="7116" x="1149350" y="1098550"/>
          <p14:tracePt t="7135" x="1296988" y="1366838"/>
          <p14:tracePt t="7152" x="1412875" y="1516063"/>
          <p14:tracePt t="7170" x="1585913" y="1644650"/>
          <p14:tracePt t="7182" x="1722438" y="1719263"/>
          <p14:tracePt t="7200" x="1838325" y="1771650"/>
          <p14:tracePt t="7219" x="1982788" y="1833563"/>
          <p14:tracePt t="7237" x="2214563" y="1884363"/>
          <p14:tracePt t="7249" x="2284413" y="1884363"/>
          <p14:tracePt t="7267" x="2449513" y="1830388"/>
          <p14:tracePt t="7285" x="2660650" y="1709738"/>
          <p14:tracePt t="7303" x="2735263" y="1619250"/>
          <p14:tracePt t="7316" x="2801938" y="1462088"/>
          <p14:tracePt t="7334" x="2835275" y="1273175"/>
          <p14:tracePt t="7352" x="2835275" y="971550"/>
          <p14:tracePt t="7370" x="2727325" y="404813"/>
          <p14:tracePt t="7382" x="2686050" y="280988"/>
          <p14:tracePt t="7400" x="2590800" y="41275"/>
          <p14:tracePt t="7526" x="1884363" y="4763"/>
          <p14:tracePt t="7534" x="1768475" y="74613"/>
          <p14:tracePt t="7542" x="1701800" y="123825"/>
          <p14:tracePt t="7550" x="1649413" y="160338"/>
          <p14:tracePt t="7558" x="1574800" y="227013"/>
          <p14:tracePt t="7570" x="1524000" y="293688"/>
          <p14:tracePt t="7582" x="1454150" y="420688"/>
          <p14:tracePt t="7601" x="1404938" y="603250"/>
          <p14:tracePt t="7619" x="1368425" y="846138"/>
          <p14:tracePt t="7637" x="1412875" y="1243013"/>
          <p14:tracePt t="7649" x="1446213" y="1325563"/>
          <p14:tracePt t="7667" x="1577975" y="1570038"/>
          <p14:tracePt t="7685" x="1714500" y="1763713"/>
          <p14:tracePt t="7703" x="1843088" y="1887538"/>
          <p14:tracePt t="7716" x="1979613" y="1958975"/>
          <p14:tracePt t="7734" x="2111375" y="1974850"/>
          <p14:tracePt t="7752" x="2260600" y="1974850"/>
          <p14:tracePt t="7770" x="2420938" y="1970088"/>
          <p14:tracePt t="7782" x="2462213" y="1966913"/>
          <p14:tracePt t="7801" x="2533650" y="1946275"/>
          <p14:tracePt t="7819" x="2603500" y="1897063"/>
          <p14:tracePt t="7837" x="2686050" y="1822450"/>
          <p14:tracePt t="7849" x="2781300" y="1709738"/>
          <p14:tracePt t="7867" x="2851150" y="1595438"/>
          <p14:tracePt t="7885" x="2905125" y="1466850"/>
          <p14:tracePt t="7903" x="2967038" y="1198563"/>
          <p14:tracePt t="7916" x="2967038" y="1160463"/>
          <p14:tracePt t="7934" x="2982913" y="912813"/>
          <p14:tracePt t="7952" x="2954338" y="850900"/>
          <p14:tracePt t="7970" x="2905125" y="773113"/>
          <p14:tracePt t="7982" x="2859088" y="727075"/>
          <p14:tracePt t="8001" x="2817813" y="698500"/>
          <p14:tracePt t="8019" x="2784475" y="685800"/>
          <p14:tracePt t="8037" x="2740025" y="669925"/>
          <p14:tracePt t="8049" x="2719388" y="665163"/>
          <p14:tracePt t="8067" x="2678113" y="660400"/>
          <p14:tracePt t="8085" x="2603500" y="623888"/>
          <p14:tracePt t="8104" x="2578100" y="611188"/>
          <p14:tracePt t="8116" x="2557463" y="608013"/>
          <p14:tracePt t="8134" x="2528888" y="608013"/>
          <p14:tracePt t="8153" x="2508250" y="608013"/>
          <p14:tracePt t="8171" x="2441575" y="608013"/>
          <p14:tracePt t="8183" x="2413000" y="608013"/>
          <p14:tracePt t="8200" x="2317750" y="611188"/>
          <p14:tracePt t="8219" x="2227263" y="623888"/>
          <p14:tracePt t="8237" x="2124075" y="652463"/>
          <p14:tracePt t="8249" x="2028825" y="681038"/>
          <p14:tracePt t="8267" x="1938338" y="727075"/>
          <p14:tracePt t="8285" x="1858963" y="784225"/>
          <p14:tracePt t="8303" x="1781175" y="858838"/>
          <p14:tracePt t="8316" x="1763713" y="876300"/>
          <p14:tracePt t="8334" x="1690688" y="979488"/>
          <p14:tracePt t="8352" x="1657350" y="1049338"/>
          <p14:tracePt t="8370" x="1636713" y="1116013"/>
          <p14:tracePt t="8383" x="1631950" y="1177925"/>
          <p14:tracePt t="8400" x="1631950" y="1260475"/>
          <p14:tracePt t="8419" x="1660525" y="1325563"/>
          <p14:tracePt t="8437" x="1763713" y="1462088"/>
          <p14:tracePt t="8449" x="1801813" y="1508125"/>
          <p14:tracePt t="8467" x="1866900" y="1574800"/>
          <p14:tracePt t="8485" x="2000250" y="1652588"/>
          <p14:tracePt t="8503" x="2065338" y="1673225"/>
          <p14:tracePt t="8516" x="2157413" y="1673225"/>
          <p14:tracePt t="8534" x="2247900" y="1673225"/>
          <p14:tracePt t="8552" x="2363788" y="1631950"/>
          <p14:tracePt t="8570" x="2495550" y="1565275"/>
          <p14:tracePt t="8582" x="2528888" y="1544638"/>
          <p14:tracePt t="8600" x="2611438" y="1470025"/>
          <p14:tracePt t="8619" x="2632075" y="1433513"/>
          <p14:tracePt t="8637" x="2647950" y="1392238"/>
          <p14:tracePt t="8649" x="2665413" y="1317625"/>
          <p14:tracePt t="8667" x="2668588" y="1227138"/>
          <p14:tracePt t="8685" x="2668588" y="1157288"/>
          <p14:tracePt t="8703" x="2668588" y="1103313"/>
          <p14:tracePt t="8716" x="2668588" y="1090613"/>
          <p14:tracePt t="8735" x="2665413" y="1077913"/>
          <p14:tracePt t="8752" x="2652713" y="1057275"/>
          <p14:tracePt t="8770" x="2636838" y="1044575"/>
          <p14:tracePt t="8783" x="2616200" y="1028700"/>
          <p14:tracePt t="8800" x="2590800" y="1012825"/>
          <p14:tracePt t="8819" x="2557463" y="1003300"/>
          <p14:tracePt t="8837" x="2516188" y="992188"/>
          <p14:tracePt t="8849" x="2513013" y="987425"/>
          <p14:tracePt t="8867" x="2508250" y="982663"/>
          <p14:tracePt t="8885" x="2500313" y="982663"/>
          <p14:tracePt t="8903" x="2500313" y="979488"/>
          <p14:tracePt t="8916" x="2495550" y="974725"/>
          <p14:tracePt t="8934" x="2490788" y="966788"/>
          <p14:tracePt t="8952" x="2487613" y="958850"/>
          <p14:tracePt t="8971" x="2474913" y="950913"/>
          <p14:tracePt t="8982" x="2470150" y="946150"/>
          <p14:tracePt t="9001" x="2462213" y="938213"/>
          <p14:tracePt t="9019" x="2459038" y="933450"/>
          <p14:tracePt t="9057" x="2459038" y="930275"/>
          <p14:tracePt t="9065" x="2454275" y="930275"/>
          <p14:tracePt t="9119" x="2454275" y="925513"/>
          <p14:tracePt t="9236" x="2449513" y="925513"/>
          <p14:tracePt t="9244" x="2441575" y="925513"/>
          <p14:tracePt t="9252" x="2433638" y="925513"/>
          <p14:tracePt t="9260" x="2425700" y="925513"/>
          <p14:tracePt t="9268" x="2420938" y="925513"/>
          <p14:tracePt t="9285" x="2408238" y="920750"/>
          <p14:tracePt t="9303" x="2397125" y="912813"/>
          <p14:tracePt t="9316" x="2376488" y="900113"/>
          <p14:tracePt t="9334" x="2366963" y="892175"/>
          <p14:tracePt t="9352" x="2355850" y="889000"/>
          <p14:tracePt t="9370" x="2338388" y="884238"/>
          <p14:tracePt t="9382" x="2335213" y="884238"/>
          <p14:tracePt t="9401" x="2325688" y="884238"/>
          <p14:tracePt t="9419" x="2317750" y="879475"/>
          <p14:tracePt t="9437" x="2309813" y="879475"/>
          <p14:tracePt t="9449" x="2301875" y="879475"/>
          <p14:tracePt t="9467" x="2289175" y="879475"/>
          <p14:tracePt t="9485" x="2284413" y="879475"/>
          <p14:tracePt t="9504" x="2281238" y="879475"/>
          <p14:tracePt t="9526" x="2276475" y="879475"/>
          <p14:tracePt t="9534" x="2273300" y="879475"/>
          <p14:tracePt t="9552" x="2260600" y="889000"/>
          <p14:tracePt t="9570" x="2239963" y="900113"/>
          <p14:tracePt t="9582" x="2227263" y="909638"/>
          <p14:tracePt t="9601" x="2214563" y="912813"/>
          <p14:tracePt t="9619" x="2209800" y="917575"/>
          <p14:tracePt t="9645" x="2206625" y="920750"/>
          <p14:tracePt t="9661" x="2201863" y="920750"/>
          <p14:tracePt t="9668" x="2198688" y="925513"/>
          <p14:tracePt t="9685" x="2185988" y="933450"/>
          <p14:tracePt t="9704" x="2178050" y="938213"/>
          <p14:tracePt t="9716" x="2173288" y="938213"/>
          <p14:tracePt t="9943" x="2168525" y="938213"/>
          <p14:tracePt t="9951" x="2160588" y="938213"/>
          <p14:tracePt t="9958" x="2152650" y="938213"/>
          <p14:tracePt t="9966" x="2144713" y="938213"/>
          <p14:tracePt t="9974" x="2127250" y="938213"/>
          <p14:tracePt t="9983" x="2098675" y="938213"/>
          <p14:tracePt t="10000" x="2044700" y="938213"/>
          <p14:tracePt t="10019" x="1979613" y="925513"/>
          <p14:tracePt t="10037" x="1825625" y="917575"/>
          <p14:tracePt t="10049" x="1804988" y="917575"/>
          <p14:tracePt t="10067" x="1743075" y="920750"/>
          <p14:tracePt t="10085" x="1677988" y="950913"/>
          <p14:tracePt t="10103" x="1660525" y="971550"/>
          <p14:tracePt t="10116" x="1657350" y="1000125"/>
          <p14:tracePt t="10134" x="1657350" y="1016000"/>
          <p14:tracePt t="10152" x="1657350" y="1041400"/>
          <p14:tracePt t="10170" x="1706563" y="1085850"/>
          <p14:tracePt t="10182" x="1727200" y="1095375"/>
          <p14:tracePt t="10201" x="1804988" y="1106488"/>
          <p14:tracePt t="10219" x="1933575" y="1106488"/>
          <p14:tracePt t="10237" x="2024063" y="1106488"/>
          <p14:tracePt t="10249" x="2144713" y="1103313"/>
          <p14:tracePt t="10267" x="2214563" y="1074738"/>
          <p14:tracePt t="10285" x="2239963" y="1065213"/>
          <p14:tracePt t="10303" x="2252663" y="1054100"/>
          <p14:tracePt t="10319" x="2252663" y="1049338"/>
          <p14:tracePt t="10334" x="2255838" y="1049338"/>
          <p14:tracePt t="10413" x="2247900" y="1049338"/>
          <p14:tracePt t="10420" x="2235200" y="1041400"/>
          <p14:tracePt t="10428" x="2214563" y="1036638"/>
          <p14:tracePt t="10436" x="2189163" y="1036638"/>
          <p14:tracePt t="10449" x="2168525" y="1033463"/>
          <p14:tracePt t="10467" x="2127250" y="1023938"/>
          <p14:tracePt t="10485" x="2082800" y="1020763"/>
          <p14:tracePt t="10503" x="2054225" y="1016000"/>
          <p14:tracePt t="10516" x="2044700" y="1016000"/>
          <p14:tracePt t="10534" x="2041525" y="1016000"/>
          <p14:tracePt t="10552" x="2036763" y="1016000"/>
          <p14:tracePt t="10570" x="2033588" y="1012825"/>
          <p14:tracePt t="10641" x="2033588" y="1008063"/>
          <p14:tracePt t="10657" x="2033588" y="1003300"/>
          <p14:tracePt t="10673" x="2033588" y="1000125"/>
          <p14:tracePt t="10680" x="2036763" y="995363"/>
          <p14:tracePt t="10689" x="2041525" y="992188"/>
          <p14:tracePt t="10694" x="2044700" y="992188"/>
          <p14:tracePt t="10703" x="2049463" y="987425"/>
          <p14:tracePt t="10716" x="2062163" y="979488"/>
          <p14:tracePt t="10734" x="2095500" y="979488"/>
          <p14:tracePt t="10752" x="2119313" y="979488"/>
          <p14:tracePt t="10770" x="2132013" y="979488"/>
          <p14:tracePt t="10783" x="2139950" y="979488"/>
          <p14:tracePt t="10922" x="2136775" y="987425"/>
          <p14:tracePt t="10930" x="2127250" y="992188"/>
          <p14:tracePt t="10938" x="2119313" y="995363"/>
          <p14:tracePt t="10946" x="2103438" y="1000125"/>
          <p14:tracePt t="10954" x="2085975" y="1008063"/>
          <p14:tracePt t="10970" x="2044700" y="1016000"/>
          <p14:tracePt t="10982" x="2024063" y="1023938"/>
          <p14:tracePt t="11000" x="1954213" y="1033463"/>
          <p14:tracePt t="11019" x="1908175" y="1041400"/>
          <p14:tracePt t="11037" x="1887538" y="1044575"/>
          <p14:tracePt t="11504" x="1884363" y="1049338"/>
          <p14:tracePt t="11519" x="1879600" y="1054100"/>
          <p14:tracePt t="11527" x="1876425" y="1057275"/>
          <p14:tracePt t="11535" x="1871663" y="1057275"/>
          <p14:tracePt t="11542" x="1866900" y="1057275"/>
          <p14:tracePt t="11552" x="1855788" y="1062038"/>
          <p14:tracePt t="11570" x="1846263" y="1065213"/>
          <p14:tracePt t="11582" x="1838325" y="1082675"/>
          <p14:tracePt t="11600" x="1822450" y="1095375"/>
          <p14:tracePt t="11619" x="1814513" y="1098550"/>
          <p14:tracePt t="11637" x="1801813" y="1116013"/>
          <p14:tracePt t="11653" x="1797050" y="1119188"/>
          <p14:tracePt t="11677" x="1793875" y="1119188"/>
          <p14:tracePt t="12305" x="1801813" y="1111250"/>
          <p14:tracePt t="12310" x="1814513" y="1103313"/>
          <p14:tracePt t="12318" x="1817688" y="1098550"/>
          <p14:tracePt t="12326" x="1825625" y="1085850"/>
          <p14:tracePt t="12334" x="1843088" y="1082675"/>
          <p14:tracePt t="12352" x="1871663" y="1065213"/>
          <p14:tracePt t="12370" x="1892300" y="1057275"/>
          <p14:tracePt t="12382" x="1905000" y="1049338"/>
          <p14:tracePt t="12400" x="1938338" y="1033463"/>
          <p14:tracePt t="12418" x="2020888" y="1012825"/>
          <p14:tracePt t="12437" x="2132013" y="995363"/>
          <p14:tracePt t="12449" x="2181225" y="995363"/>
          <p14:tracePt t="12467" x="2273300" y="995363"/>
          <p14:tracePt t="12485" x="2376488" y="995363"/>
          <p14:tracePt t="12504" x="2400300" y="995363"/>
          <p14:tracePt t="12516" x="2417763" y="995363"/>
          <p14:tracePt t="12534" x="2420938" y="995363"/>
          <p14:tracePt t="12552" x="2425700" y="995363"/>
          <p14:tracePt t="12750" x="2428875" y="995363"/>
          <p14:tracePt t="12758" x="2438400" y="995363"/>
          <p14:tracePt t="12766" x="2441575" y="995363"/>
          <p14:tracePt t="12774" x="2446338" y="995363"/>
          <p14:tracePt t="12782" x="2449513" y="995363"/>
          <p14:tracePt t="12800" x="2454275" y="995363"/>
          <p14:tracePt t="12995" x="2459038" y="995363"/>
          <p14:tracePt t="13002" x="2459038" y="1008063"/>
          <p14:tracePt t="13009" x="2462213" y="1012825"/>
          <p14:tracePt t="13016" x="2466975" y="1012825"/>
          <p14:tracePt t="13024" x="2466975" y="1016000"/>
          <p14:tracePt t="13036" x="2470150" y="1020763"/>
          <p14:tracePt t="13049" x="2470150" y="1023938"/>
          <p14:tracePt t="13067" x="2474913" y="1033463"/>
          <p14:tracePt t="13085" x="2474913" y="1036638"/>
          <p14:tracePt t="13103" x="2479675" y="1036638"/>
          <p14:tracePt t="13127" x="2479675" y="1041400"/>
          <p14:tracePt t="15019" x="2479675" y="1023938"/>
          <p14:tracePt t="15027" x="2482850" y="1003300"/>
          <p14:tracePt t="15032" x="2482850" y="992188"/>
          <p14:tracePt t="15040" x="2482850" y="982663"/>
          <p14:tracePt t="15049" x="2482850" y="979488"/>
          <p14:tracePt t="15067" x="2482850" y="971550"/>
          <p14:tracePt t="15121" x="2487613" y="971550"/>
          <p14:tracePt t="15129" x="2487613" y="966788"/>
          <p14:tracePt t="15151" x="2487613" y="971550"/>
          <p14:tracePt t="15158" x="2487613" y="979488"/>
          <p14:tracePt t="15167" x="2495550" y="995363"/>
          <p14:tracePt t="15175" x="2495550" y="1000125"/>
          <p14:tracePt t="15182" x="2500313" y="1012825"/>
          <p14:tracePt t="15200" x="2503488" y="1023938"/>
          <p14:tracePt t="15219" x="2508250" y="1028700"/>
          <p14:tracePt t="15237" x="2513013" y="1036638"/>
          <p14:tracePt t="15270" x="2516188" y="1036638"/>
          <p14:tracePt t="15284" x="2520950" y="1036638"/>
          <p14:tracePt t="15292" x="2520950" y="1033463"/>
          <p14:tracePt t="15303" x="2524125" y="1033463"/>
          <p14:tracePt t="15315" x="2524125" y="1028700"/>
          <p14:tracePt t="15334" x="2528888" y="1023938"/>
          <p14:tracePt t="15387" x="2528888" y="1033463"/>
          <p14:tracePt t="15394" x="2528888" y="1077913"/>
          <p14:tracePt t="15403" x="2528888" y="1177925"/>
          <p14:tracePt t="15410" x="2528888" y="1268413"/>
          <p14:tracePt t="15418" x="2513013" y="1420813"/>
          <p14:tracePt t="15437" x="2503488" y="1830388"/>
          <p14:tracePt t="15449" x="2503488" y="2457450"/>
          <p14:tracePt t="15467" x="2503488" y="3101975"/>
          <p14:tracePt t="15485" x="2508250" y="3490913"/>
          <p14:tracePt t="15503" x="2528888" y="3846513"/>
          <p14:tracePt t="15515" x="2536825" y="4060825"/>
          <p14:tracePt t="15534" x="2554288" y="4259263"/>
          <p14:tracePt t="15534" x="2554288" y="4321175"/>
          <p14:tracePt t="15552" x="2570163" y="4432300"/>
          <p14:tracePt t="15570" x="2582863" y="4514850"/>
          <p14:tracePt t="15582" x="2598738" y="4545013"/>
          <p14:tracePt t="15600" x="2624138" y="4556125"/>
          <p14:tracePt t="15618" x="2644775" y="4560888"/>
          <p14:tracePt t="15637" x="2660650" y="4565650"/>
          <p14:tracePt t="15649" x="2673350" y="4565650"/>
          <p14:tracePt t="15667" x="2698750" y="4573588"/>
          <p14:tracePt t="15685" x="2722563" y="4589463"/>
          <p14:tracePt t="15703" x="2730500" y="4594225"/>
          <p14:tracePt t="15716" x="2735263" y="4594225"/>
          <p14:tracePt t="15734" x="2740025" y="4594225"/>
          <p14:tracePt t="15752" x="2747963" y="4589463"/>
          <p14:tracePt t="15770" x="2814638" y="4511675"/>
          <p14:tracePt t="15782" x="2835275" y="4483100"/>
          <p14:tracePt t="15800" x="2871788" y="4441825"/>
          <p14:tracePt t="15819" x="2887663" y="4379913"/>
          <p14:tracePt t="15837" x="2887663" y="4341813"/>
          <p14:tracePt t="15849" x="2879725" y="4308475"/>
          <p14:tracePt t="15867" x="2859088" y="4267200"/>
          <p14:tracePt t="15885" x="2835275" y="4233863"/>
          <p14:tracePt t="15903" x="2830513" y="4225925"/>
          <p14:tracePt t="15916" x="2825750" y="4222750"/>
          <p14:tracePt t="16000" x="2835275" y="4217988"/>
          <p14:tracePt t="16007" x="2855913" y="4217988"/>
          <p14:tracePt t="16014" x="2876550" y="4217988"/>
          <p14:tracePt t="16022" x="2921000" y="4217988"/>
          <p14:tracePt t="16036" x="3062288" y="4225925"/>
          <p14:tracePt t="16049" x="3152775" y="4233863"/>
          <p14:tracePt t="16067" x="3387725" y="4271963"/>
          <p14:tracePt t="16085" x="4049713" y="4370388"/>
          <p14:tracePt t="16103" x="4519613" y="4457700"/>
          <p14:tracePt t="16116" x="4776788" y="4506913"/>
          <p14:tracePt t="16116" x="4875213" y="4532313"/>
          <p14:tracePt t="16134" x="5202238" y="4573588"/>
          <p14:tracePt t="16152" x="5408613" y="4560888"/>
          <p14:tracePt t="16170" x="5565775" y="4421188"/>
          <p14:tracePt t="16182" x="5591175" y="4367213"/>
          <p14:tracePt t="16201" x="5614988" y="4148138"/>
          <p14:tracePt t="16219" x="5565775" y="3813175"/>
          <p14:tracePt t="16237" x="5487988" y="3602038"/>
          <p14:tracePt t="16249" x="5330825" y="3359150"/>
          <p14:tracePt t="16267" x="5197475" y="3235325"/>
          <p14:tracePt t="16285" x="5045075" y="3160713"/>
          <p14:tracePt t="16303" x="4892675" y="3132138"/>
          <p14:tracePt t="16305" x="4813300" y="3132138"/>
          <p14:tracePt t="16315" x="4722813" y="3132138"/>
          <p14:tracePt t="16334" x="4425950" y="3132138"/>
          <p14:tracePt t="16334" x="4271963" y="3143250"/>
          <p14:tracePt t="16352" x="3933825" y="3235325"/>
          <p14:tracePt t="16370" x="3570288" y="3338513"/>
          <p14:tracePt t="16382" x="3173413" y="3490913"/>
          <p14:tracePt t="16400" x="2884488" y="3632200"/>
          <p14:tracePt t="16418" x="2735263" y="3746500"/>
          <p14:tracePt t="16437" x="2586038" y="3978275"/>
          <p14:tracePt t="16449" x="2578100" y="4048125"/>
          <p14:tracePt t="16467" x="2578100" y="4189413"/>
          <p14:tracePt t="16485" x="2647950" y="4432300"/>
          <p14:tracePt t="16503" x="2747963" y="4576763"/>
          <p14:tracePt t="16515" x="2822575" y="4651375"/>
          <p14:tracePt t="16534" x="3070225" y="4826000"/>
          <p14:tracePt t="16552" x="3305175" y="4940300"/>
          <p14:tracePt t="16570" x="3748088" y="5053013"/>
          <p14:tracePt t="16582" x="3830638" y="5060950"/>
          <p14:tracePt t="16600" x="4132263" y="5089525"/>
          <p14:tracePt t="16618" x="4722813" y="5086350"/>
          <p14:tracePt t="16637" x="5122863" y="4991100"/>
          <p14:tracePt t="16649" x="5519738" y="4816475"/>
          <p14:tracePt t="16667" x="5888038" y="4560888"/>
          <p14:tracePt t="16685" x="6094413" y="4362450"/>
          <p14:tracePt t="16703" x="6202363" y="4225925"/>
          <p14:tracePt t="16715" x="6230938" y="4171950"/>
          <p14:tracePt t="16734" x="6230938" y="4135438"/>
          <p14:tracePt t="16734" x="6226175" y="4119563"/>
          <p14:tracePt t="16752" x="6189663" y="4078288"/>
          <p14:tracePt t="16770" x="6099175" y="4024313"/>
          <p14:tracePt t="16782" x="6040438" y="4006850"/>
          <p14:tracePt t="16800" x="6003925" y="3998913"/>
          <p14:tracePt t="16818" x="5970588" y="3998913"/>
          <p14:tracePt t="16837" x="5937250" y="3998913"/>
          <p14:tracePt t="16849" x="5929313" y="3998913"/>
          <p14:tracePt t="16867" x="5900738" y="4006850"/>
          <p14:tracePt t="16885" x="5805488" y="4032250"/>
          <p14:tracePt t="16903" x="5653088" y="4073525"/>
          <p14:tracePt t="16916" x="5578475" y="4098925"/>
          <p14:tracePt t="16934" x="4900613" y="4176713"/>
          <p14:tracePt t="16952" x="4194175" y="4192588"/>
          <p14:tracePt t="16971" x="3206750" y="4098925"/>
          <p14:tracePt t="16982" x="2946400" y="4048125"/>
          <p14:tracePt t="17000" x="2595563" y="3983038"/>
          <p14:tracePt t="17018" x="2462213" y="3932238"/>
          <p14:tracePt t="17037" x="2462213" y="3929063"/>
          <p14:tracePt t="17049" x="2474913" y="3929063"/>
          <p14:tracePt t="17067" x="2513013" y="3929063"/>
          <p14:tracePt t="17085" x="2536825" y="3929063"/>
          <p14:tracePt t="17103" x="2557463" y="3924300"/>
          <p14:tracePt t="17115" x="2562225" y="3921125"/>
          <p14:tracePt t="17151" x="2565400" y="3921125"/>
          <p14:tracePt t="17167" x="2574925" y="3921125"/>
          <p14:tracePt t="17174" x="2586038" y="3921125"/>
          <p14:tracePt t="17182" x="2595563" y="3929063"/>
          <p14:tracePt t="17200" x="2624138" y="3937000"/>
          <p14:tracePt t="17219" x="2647950" y="3954463"/>
          <p14:tracePt t="17237" x="2678113" y="3970338"/>
          <p14:tracePt t="17249" x="2693988" y="3975100"/>
          <p14:tracePt t="17267" x="2722563" y="4003675"/>
          <p14:tracePt t="17285" x="2751138" y="4027488"/>
          <p14:tracePt t="17303" x="2789238" y="4068763"/>
          <p14:tracePt t="17316" x="2805113" y="4086225"/>
          <p14:tracePt t="17334" x="2851150" y="4130675"/>
          <p14:tracePt t="17352" x="2892425" y="4156075"/>
          <p14:tracePt t="17370" x="2928938" y="4171950"/>
          <p14:tracePt t="17382" x="2949575" y="4176713"/>
          <p14:tracePt t="17400" x="2995613" y="4181475"/>
          <p14:tracePt t="17419" x="3049588" y="4181475"/>
          <p14:tracePt t="17437" x="3094038" y="4189413"/>
          <p14:tracePt t="17449" x="3127375" y="4192588"/>
          <p14:tracePt t="17467" x="3152775" y="4197350"/>
          <p14:tracePt t="17485" x="3173413" y="4205288"/>
          <p14:tracePt t="17503" x="3186113" y="4205288"/>
          <p14:tracePt t="17515" x="3189288" y="4205288"/>
          <p14:tracePt t="17787" x="3189288" y="4202113"/>
          <p14:tracePt t="17857" x="3189288" y="4197350"/>
          <p14:tracePt t="17865" x="3194050" y="4197350"/>
          <p14:tracePt t="17872" x="3198813" y="4192588"/>
          <p14:tracePt t="17880" x="3201988" y="4189413"/>
          <p14:tracePt t="17888" x="3214688" y="4181475"/>
          <p14:tracePt t="17903" x="3222625" y="4176713"/>
          <p14:tracePt t="17915" x="3251200" y="4168775"/>
          <p14:tracePt t="17934" x="3313113" y="4140200"/>
          <p14:tracePt t="17934" x="3384550" y="4127500"/>
          <p14:tracePt t="17952" x="3516313" y="4094163"/>
          <p14:tracePt t="17970" x="3698875" y="4068763"/>
          <p14:tracePt t="17982" x="3854450" y="4068763"/>
          <p14:tracePt t="18000" x="3995738" y="4073525"/>
          <p14:tracePt t="18019" x="4152900" y="4081463"/>
          <p14:tracePt t="18037" x="4313238" y="4089400"/>
          <p14:tracePt t="18049" x="4346575" y="4089400"/>
          <p14:tracePt t="18067" x="4416425" y="4098925"/>
          <p14:tracePt t="18085" x="4478338" y="4102100"/>
          <p14:tracePt t="18103" x="4519613" y="4106863"/>
          <p14:tracePt t="18115" x="4537075" y="4114800"/>
          <p14:tracePt t="18134" x="4565650" y="4122738"/>
          <p14:tracePt t="18152" x="4570413" y="4127500"/>
          <p14:tracePt t="18171" x="4560888" y="4127500"/>
          <p14:tracePt t="18182" x="4537075" y="4127500"/>
          <p14:tracePt t="18200" x="4470400" y="4127500"/>
          <p14:tracePt t="18218" x="4197350" y="4122738"/>
          <p14:tracePt t="18237" x="3895725" y="4094163"/>
          <p14:tracePt t="18249" x="3578225" y="4060825"/>
          <p14:tracePt t="18267" x="3198813" y="4027488"/>
          <p14:tracePt t="18285" x="2838450" y="3995738"/>
          <p14:tracePt t="18303" x="2606675" y="3986213"/>
          <p14:tracePt t="18305" x="2513013" y="3986213"/>
          <p14:tracePt t="18316" x="2449513" y="3986213"/>
          <p14:tracePt t="18334" x="2343150" y="3986213"/>
          <p14:tracePt t="18334" x="2317750" y="3986213"/>
          <p14:tracePt t="18352" x="2281238" y="3986213"/>
          <p14:tracePt t="18370" x="2260600" y="3986213"/>
          <p14:tracePt t="18382" x="2247900" y="3995738"/>
          <p14:tracePt t="18400" x="2227263" y="3995738"/>
          <p14:tracePt t="18418" x="2209800" y="3998913"/>
          <p14:tracePt t="18437" x="2173288" y="3998913"/>
          <p14:tracePt t="18452" x="2168525" y="3998913"/>
          <p14:tracePt t="18556" x="2168525" y="4003675"/>
          <p14:tracePt t="18579" x="2168525" y="4006850"/>
          <p14:tracePt t="18594" x="2173288" y="4011613"/>
          <p14:tracePt t="18611" x="2178050" y="4016375"/>
          <p14:tracePt t="18649" x="2178050" y="4019550"/>
          <p14:tracePt t="18664" x="2178050" y="4024313"/>
          <p14:tracePt t="18673" x="2173288" y="4027488"/>
          <p14:tracePt t="18680" x="2168525" y="4040188"/>
          <p14:tracePt t="18688" x="2165350" y="4044950"/>
          <p14:tracePt t="18703" x="2157413" y="4044950"/>
          <p14:tracePt t="18715" x="2152650" y="4048125"/>
          <p14:tracePt t="18734" x="2144713" y="4052888"/>
          <p14:tracePt t="18735" x="2136775" y="4052888"/>
          <p14:tracePt t="18752" x="2132013" y="4052888"/>
          <p14:tracePt t="18770" x="2127250" y="4052888"/>
          <p14:tracePt t="18783" x="2111375" y="4052888"/>
          <p14:tracePt t="18800" x="2095500" y="4052888"/>
          <p14:tracePt t="18819" x="2070100" y="4052888"/>
          <p14:tracePt t="18837" x="2041525" y="4052888"/>
          <p14:tracePt t="18849" x="2033588" y="4052888"/>
          <p14:tracePt t="19513" x="2041525" y="4052888"/>
          <p14:tracePt t="19521" x="2044700" y="4052888"/>
          <p14:tracePt t="19529" x="2054225" y="4052888"/>
          <p14:tracePt t="19534" x="2057400" y="4052888"/>
          <p14:tracePt t="19552" x="2082800" y="4052888"/>
          <p14:tracePt t="19570" x="2136775" y="4057650"/>
          <p14:tracePt t="19582" x="2206625" y="4073525"/>
          <p14:tracePt t="19600" x="2301875" y="4086225"/>
          <p14:tracePt t="19619" x="2420938" y="4094163"/>
          <p14:tracePt t="19637" x="2582863" y="4106863"/>
          <p14:tracePt t="19649" x="2632075" y="4106863"/>
          <p14:tracePt t="19667" x="2714625" y="4106863"/>
          <p14:tracePt t="19685" x="2835275" y="4106863"/>
          <p14:tracePt t="19703" x="2933700" y="4106863"/>
          <p14:tracePt t="19715" x="2982913" y="4106863"/>
          <p14:tracePt t="19734" x="3086100" y="4106863"/>
          <p14:tracePt t="19752" x="3181350" y="4106863"/>
          <p14:tracePt t="19770" x="3260725" y="4114800"/>
          <p14:tracePt t="19782" x="3289300" y="4114800"/>
          <p14:tracePt t="19800" x="3333750" y="4114800"/>
          <p14:tracePt t="19818" x="3413125" y="4114800"/>
          <p14:tracePt t="19837" x="3470275" y="4114800"/>
          <p14:tracePt t="19849" x="3552825" y="4110038"/>
          <p14:tracePt t="19867" x="3606800" y="4102100"/>
          <p14:tracePt t="19885" x="3668713" y="4102100"/>
          <p14:tracePt t="19903" x="3751263" y="4102100"/>
          <p14:tracePt t="19915" x="3871913" y="4102100"/>
          <p14:tracePt t="19934" x="4021138" y="4102100"/>
          <p14:tracePt t="19934" x="4106863" y="4102100"/>
          <p14:tracePt t="19952" x="4256088" y="4102100"/>
          <p14:tracePt t="19970" x="4454525" y="4114800"/>
          <p14:tracePt t="19982" x="4583113" y="4122738"/>
          <p14:tracePt t="20000" x="4743450" y="4122738"/>
          <p14:tracePt t="20018" x="4851400" y="4122738"/>
          <p14:tracePt t="20037" x="4962525" y="4122738"/>
          <p14:tracePt t="20049" x="4978400" y="4122738"/>
          <p14:tracePt t="20067" x="5019675" y="4094163"/>
          <p14:tracePt t="20085" x="5111750" y="4003675"/>
          <p14:tracePt t="20103" x="5197475" y="3883025"/>
          <p14:tracePt t="20115" x="5276850" y="3743325"/>
          <p14:tracePt t="20134" x="5478463" y="3313113"/>
          <p14:tracePt t="20152" x="5561013" y="3078163"/>
          <p14:tracePt t="20170" x="5581650" y="2709863"/>
          <p14:tracePt t="20182" x="5570538" y="2586038"/>
          <p14:tracePt t="20200" x="5503863" y="2333625"/>
          <p14:tracePt t="20219" x="5387975" y="2032000"/>
          <p14:tracePt t="20237" x="5289550" y="1817688"/>
          <p14:tracePt t="20249" x="5214938" y="1652588"/>
          <p14:tracePt t="20267" x="5140325" y="1495425"/>
          <p14:tracePt t="20285" x="5086350" y="1400175"/>
          <p14:tracePt t="20303" x="5032375" y="1284288"/>
          <p14:tracePt t="20315" x="4987925" y="1231900"/>
          <p14:tracePt t="20334" x="4913313" y="1147763"/>
          <p14:tracePt t="20352" x="4805363" y="1054100"/>
          <p14:tracePt t="20370" x="4743450" y="1012825"/>
          <p14:tracePt t="20382" x="4686300" y="979488"/>
          <p14:tracePt t="20400" x="4619625" y="966788"/>
          <p14:tracePt t="20418" x="4552950" y="966788"/>
          <p14:tracePt t="20436" x="4454525" y="974725"/>
          <p14:tracePt t="20449" x="4408488" y="992188"/>
          <p14:tracePt t="20467" x="4346575" y="1012825"/>
          <p14:tracePt t="20485" x="4289425" y="1054100"/>
          <p14:tracePt t="20503" x="4268788" y="1069975"/>
          <p14:tracePt t="20515" x="4264025" y="1082675"/>
          <p14:tracePt t="20533" x="4251325" y="1123950"/>
          <p14:tracePt t="20552" x="4235450" y="1168400"/>
          <p14:tracePt t="20570" x="4197350" y="1260475"/>
          <p14:tracePt t="20582" x="4189413" y="1293813"/>
          <p14:tracePt t="20600" x="4152900" y="1408113"/>
          <p14:tracePt t="20619" x="4124325" y="1536700"/>
          <p14:tracePt t="20637" x="4114800" y="1644650"/>
          <p14:tracePt t="20649" x="4114800" y="1784350"/>
          <p14:tracePt t="20667" x="4132263" y="1887538"/>
          <p14:tracePt t="20685" x="4165600" y="2028825"/>
          <p14:tracePt t="20703" x="4186238" y="2114550"/>
          <p14:tracePt t="20715" x="4217988" y="2217738"/>
          <p14:tracePt t="20734" x="4248150" y="2297113"/>
          <p14:tracePt t="20734" x="4268788" y="2366963"/>
          <p14:tracePt t="20752" x="4297363" y="2433638"/>
          <p14:tracePt t="20770" x="4313238" y="2482850"/>
          <p14:tracePt t="20782" x="4333875" y="2532063"/>
          <p14:tracePt t="20800" x="4343400" y="2565400"/>
          <p14:tracePt t="20818" x="4354513" y="2590800"/>
          <p14:tracePt t="20837" x="4359275" y="2606675"/>
          <p14:tracePt t="20849" x="4364038" y="2606675"/>
          <p14:tracePt t="21042" x="4364038" y="2611438"/>
          <p14:tracePt t="21200" x="4364038" y="2619375"/>
          <p14:tracePt t="21207" x="4364038" y="2624138"/>
          <p14:tracePt t="21214" x="4364038" y="2627313"/>
          <p14:tracePt t="21222" x="4364038" y="2632075"/>
          <p14:tracePt t="21236" x="4364038" y="2635250"/>
          <p14:tracePt t="21249" x="4364038" y="2640013"/>
          <p14:tracePt t="21293" x="4364038" y="2644775"/>
          <p14:tracePt t="21661" x="4354513" y="2614613"/>
          <p14:tracePt t="21668" x="4343400" y="2582863"/>
          <p14:tracePt t="21677" x="4338638" y="2560638"/>
          <p14:tracePt t="21684" x="4322763" y="2516188"/>
          <p14:tracePt t="21693" x="4310063" y="2474913"/>
          <p14:tracePt t="21703" x="4276725" y="2384425"/>
          <p14:tracePt t="21715" x="4259263" y="2322513"/>
          <p14:tracePt t="21734" x="4210050" y="2078038"/>
          <p14:tracePt t="21752" x="4181475" y="1966913"/>
          <p14:tracePt t="21770" x="4152900" y="1792288"/>
          <p14:tracePt t="21782" x="4144963" y="1760538"/>
          <p14:tracePt t="21800" x="4094163" y="1606550"/>
          <p14:tracePt t="21819" x="4029075" y="1438275"/>
          <p14:tracePt t="21837" x="3995738" y="1376363"/>
          <p14:tracePt t="21849" x="3983038" y="1363663"/>
          <p14:tracePt t="21867" x="3957638" y="1343025"/>
          <p14:tracePt t="21885" x="3954463" y="1330325"/>
          <p14:tracePt t="21903" x="3937000" y="1309688"/>
          <p14:tracePt t="21915" x="3933825" y="1296988"/>
          <p14:tracePt t="21934" x="3921125" y="1281113"/>
          <p14:tracePt t="21952" x="3913188" y="1263650"/>
          <p14:tracePt t="21970" x="3905250" y="1255713"/>
          <p14:tracePt t="21982" x="3895725" y="1252538"/>
          <p14:tracePt t="22000" x="3879850" y="1247775"/>
          <p14:tracePt t="22018" x="3851275" y="1247775"/>
          <p14:tracePt t="22037" x="3825875" y="1247775"/>
          <p14:tracePt t="22049" x="3784600" y="1252538"/>
          <p14:tracePt t="22067" x="3751263" y="1255713"/>
          <p14:tracePt t="22085" x="3719513" y="1263650"/>
          <p14:tracePt t="22103" x="3709988" y="1263650"/>
          <p14:tracePt t="22115" x="3709988" y="1268413"/>
          <p14:tracePt t="22133" x="3694113" y="1284288"/>
          <p14:tracePt t="22152" x="3686175" y="1317625"/>
          <p14:tracePt t="22170" x="3673475" y="1355725"/>
          <p14:tracePt t="22182" x="3673475" y="1376363"/>
          <p14:tracePt t="22201" x="3673475" y="1412875"/>
          <p14:tracePt t="22218" x="3709988" y="1511300"/>
          <p14:tracePt t="22237" x="3751263" y="1590675"/>
          <p14:tracePt t="22249" x="3776663" y="1631950"/>
          <p14:tracePt t="22267" x="3792538" y="1652588"/>
          <p14:tracePt t="22285" x="3797300" y="1657350"/>
          <p14:tracePt t="22303" x="3802063" y="1660525"/>
          <p14:tracePt t="22322" x="3805238" y="1660525"/>
          <p14:tracePt t="22337" x="3810000" y="1660525"/>
          <p14:tracePt t="22358" x="3813175" y="1660525"/>
          <p14:tracePt t="22375" x="3817938" y="1660525"/>
          <p14:tracePt t="22391" x="3822700" y="1660525"/>
          <p14:tracePt t="22400" x="3825875" y="1660525"/>
          <p14:tracePt t="22419" x="3833813" y="1660525"/>
          <p14:tracePt t="22437" x="3843338" y="1660525"/>
          <p14:tracePt t="22449" x="3854450" y="1660525"/>
          <p14:tracePt t="22467" x="3871913" y="1660525"/>
          <p14:tracePt t="22485" x="3892550" y="1652588"/>
          <p14:tracePt t="22503" x="3905250" y="1631950"/>
          <p14:tracePt t="22515" x="3913188" y="1619250"/>
          <p14:tracePt t="22533" x="3925888" y="1585913"/>
          <p14:tracePt t="22552" x="3925888" y="1562100"/>
          <p14:tracePt t="22570" x="3921125" y="1511300"/>
          <p14:tracePt t="22582" x="3913188" y="1495425"/>
          <p14:tracePt t="22600" x="3900488" y="1466850"/>
          <p14:tracePt t="22619" x="3884613" y="1454150"/>
          <p14:tracePt t="22637" x="3879850" y="1449388"/>
          <p14:tracePt t="22649" x="3867150" y="1446213"/>
          <p14:tracePt t="22667" x="3863975" y="1446213"/>
          <p14:tracePt t="22685" x="3859213" y="1446213"/>
          <p14:tracePt t="22703" x="3859213" y="1441450"/>
          <p14:tracePt t="22715" x="3854450" y="1441450"/>
          <p14:tracePt t="22962" x="3846513" y="1441450"/>
          <p14:tracePt t="22970" x="3833813" y="1474788"/>
          <p14:tracePt t="22978" x="3813175" y="1500188"/>
          <p14:tracePt t="22986" x="3810000" y="1541463"/>
          <p14:tracePt t="23000" x="3776663" y="1624013"/>
          <p14:tracePt t="23018" x="3706813" y="1954213"/>
          <p14:tracePt t="23036" x="3660775" y="2317750"/>
          <p14:tracePt t="23049" x="3619500" y="2771775"/>
          <p14:tracePt t="23067" x="3619500" y="3155950"/>
          <p14:tracePt t="23085" x="3652838" y="3351213"/>
          <p14:tracePt t="23103" x="3698875" y="3449638"/>
          <p14:tracePt t="23115" x="3740150" y="3519488"/>
          <p14:tracePt t="23133" x="3756025" y="3532188"/>
          <p14:tracePt t="23152" x="3756025" y="3536950"/>
          <p14:tracePt t="23170" x="3756025" y="3540125"/>
          <p14:tracePt t="23182" x="3760788" y="3540125"/>
          <p14:tracePt t="23216" x="3760788" y="3544888"/>
          <p14:tracePt t="23223" x="3763963" y="3548063"/>
          <p14:tracePt t="23239" x="3763963" y="3552825"/>
          <p14:tracePt t="23277" x="3768725" y="3552825"/>
          <p14:tracePt t="23300" x="3771900" y="3544888"/>
          <p14:tracePt t="23308" x="3776663" y="3536950"/>
          <p14:tracePt t="23316" x="3784600" y="3532188"/>
          <p14:tracePt t="23324" x="3784600" y="3527425"/>
          <p14:tracePt t="23333" x="3789363" y="3516313"/>
          <p14:tracePt t="23352" x="3792538" y="3506788"/>
          <p14:tracePt t="23370" x="3792538" y="3498850"/>
          <p14:tracePt t="23386" x="3792538" y="3495675"/>
          <p14:tracePt t="23512" x="3792538" y="3498850"/>
          <p14:tracePt t="23528" x="3792538" y="3503613"/>
          <p14:tracePt t="23537" x="3789363" y="3503613"/>
          <p14:tracePt t="23545" x="3789363" y="3506788"/>
          <p14:tracePt t="23550" x="3784600" y="3506788"/>
          <p14:tracePt t="23567" x="3784600" y="3511550"/>
          <p14:tracePt t="23583" x="3781425" y="3511550"/>
          <p14:tracePt t="23591" x="3781425" y="3516313"/>
          <p14:tracePt t="23623" x="3776663" y="3516313"/>
          <p14:tracePt t="23631" x="3776663" y="3519488"/>
          <p14:tracePt t="23653" x="3771900" y="3519488"/>
          <p14:tracePt t="23669" x="3771900" y="3524250"/>
          <p14:tracePt t="23795" x="3763963" y="3524250"/>
          <p14:tracePt t="23836" x="3763963" y="3532188"/>
          <p14:tracePt t="23866" x="3760788" y="3532188"/>
          <p14:tracePt t="23937" x="3768725" y="3527425"/>
          <p14:tracePt t="23945" x="3776663" y="3511550"/>
          <p14:tracePt t="23950" x="3802063" y="3486150"/>
          <p14:tracePt t="23958" x="3830638" y="3470275"/>
          <p14:tracePt t="23970" x="3905250" y="3421063"/>
          <p14:tracePt t="23982" x="4032250" y="3338513"/>
          <p14:tracePt t="24000" x="4235450" y="3251200"/>
          <p14:tracePt t="24018" x="4549775" y="3135313"/>
          <p14:tracePt t="24037" x="4846638" y="3019425"/>
          <p14:tracePt t="24049" x="5019675" y="2941638"/>
          <p14:tracePt t="24067" x="5218113" y="2833688"/>
          <p14:tracePt t="24085" x="5395913" y="2686050"/>
          <p14:tracePt t="24103" x="5445125" y="2593975"/>
          <p14:tracePt t="24115" x="5478463" y="2524125"/>
          <p14:tracePt t="24133" x="5499100" y="2408238"/>
          <p14:tracePt t="24152" x="5499100" y="2354263"/>
          <p14:tracePt t="24170" x="5499100" y="2271713"/>
          <p14:tracePt t="24182" x="5495925" y="2230438"/>
          <p14:tracePt t="24200" x="5483225" y="2185988"/>
          <p14:tracePt t="24218" x="5475288" y="2135188"/>
          <p14:tracePt t="24237" x="5470525" y="2124075"/>
          <p14:tracePt t="24249" x="5462588" y="2093913"/>
          <p14:tracePt t="24267" x="5462588" y="2049463"/>
          <p14:tracePt t="24285" x="5457825" y="2003425"/>
          <p14:tracePt t="24303" x="5457825" y="1974850"/>
          <p14:tracePt t="24305" x="5457825" y="1949450"/>
          <p14:tracePt t="24315" x="5457825" y="1933575"/>
          <p14:tracePt t="24334" x="5454650" y="1897063"/>
          <p14:tracePt t="24352" x="5454650" y="1846263"/>
          <p14:tracePt t="24370" x="5454650" y="1822450"/>
          <p14:tracePt t="24382" x="5454650" y="1797050"/>
          <p14:tracePt t="24400" x="5457825" y="1771650"/>
          <p14:tracePt t="24418" x="5462588" y="1743075"/>
          <p14:tracePt t="24436" x="5475288" y="1714500"/>
          <p14:tracePt t="24449" x="5475288" y="1681163"/>
          <p14:tracePt t="24467" x="5478463" y="1660525"/>
          <p14:tracePt t="24485" x="5478463" y="1631950"/>
          <p14:tracePt t="24503" x="5478463" y="1619250"/>
          <p14:tracePt t="24515" x="5478463" y="1603375"/>
          <p14:tracePt t="24534" x="5478463" y="1577975"/>
          <p14:tracePt t="24552" x="5478463" y="1574800"/>
          <p14:tracePt t="24570" x="5478463" y="1570038"/>
          <p14:tracePt t="24587" x="5478463" y="1565275"/>
          <p14:tracePt t="24610" x="5478463" y="1562100"/>
          <p14:tracePt t="24759" x="5475288" y="1562100"/>
          <p14:tracePt t="24775" x="5470525" y="1562100"/>
          <p14:tracePt t="24955" x="5470525" y="1549400"/>
          <p14:tracePt t="24962" x="5470525" y="1544638"/>
          <p14:tracePt t="24970" x="5470525" y="1541463"/>
          <p14:tracePt t="24978" x="5470525" y="1531938"/>
          <p14:tracePt t="24986" x="5470525" y="1528763"/>
          <p14:tracePt t="25000" x="5470525" y="1524000"/>
          <p14:tracePt t="25018" x="5470525" y="1516063"/>
          <p14:tracePt t="25037" x="5475288" y="1516063"/>
          <p14:tracePt t="25663" x="5478463" y="1516063"/>
          <p14:tracePt t="25765" x="5478463" y="1511300"/>
          <p14:tracePt t="25771" x="5483225" y="1511300"/>
          <p14:tracePt t="25859" x="5487988" y="1511300"/>
          <p14:tracePt t="25864" x="5491163" y="1503363"/>
          <p14:tracePt t="25872" x="5495925" y="1500188"/>
          <p14:tracePt t="25889" x="5499100" y="1495425"/>
          <p14:tracePt t="25896" x="5508625" y="1482725"/>
          <p14:tracePt t="25904" x="5516563" y="1479550"/>
          <p14:tracePt t="25915" x="5519738" y="1470025"/>
          <p14:tracePt t="25933" x="5529263" y="1462088"/>
          <p14:tracePt t="25952" x="5532438" y="1454150"/>
          <p14:tracePt t="25952" x="5537200" y="1449388"/>
          <p14:tracePt t="25970" x="5540375" y="1446213"/>
          <p14:tracePt t="25982" x="5545138" y="1438275"/>
          <p14:tracePt t="26000" x="5549900" y="1433513"/>
          <p14:tracePt t="26018" x="5557838" y="1428750"/>
          <p14:tracePt t="26150" x="5553075" y="1428750"/>
          <p14:tracePt t="26157" x="5545138" y="1433513"/>
          <p14:tracePt t="26164" x="5537200" y="1438275"/>
          <p14:tracePt t="26170" x="5532438" y="1441450"/>
          <p14:tracePt t="26182" x="5529263" y="1446213"/>
          <p14:tracePt t="26200" x="5524500" y="1454150"/>
          <p14:tracePt t="26219" x="5516563" y="1458913"/>
          <p14:tracePt t="26237" x="5511800" y="1458913"/>
          <p14:tracePt t="27264" x="5511800" y="1462088"/>
          <p14:tracePt t="27271" x="5511800" y="1470025"/>
          <p14:tracePt t="27278" x="5516563" y="1482725"/>
          <p14:tracePt t="27286" x="5524500" y="1490663"/>
          <p14:tracePt t="27303" x="5537200" y="1511300"/>
          <p14:tracePt t="27315" x="5540375" y="1524000"/>
          <p14:tracePt t="27333" x="5578475" y="1557338"/>
          <p14:tracePt t="27352" x="5611813" y="1565275"/>
          <p14:tracePt t="27370" x="5715000" y="1595438"/>
          <p14:tracePt t="27382" x="5826125" y="1619250"/>
          <p14:tracePt t="27400" x="5921375" y="1631950"/>
          <p14:tracePt t="27418" x="6045200" y="1652588"/>
          <p14:tracePt t="27436" x="6094413" y="1660525"/>
          <p14:tracePt t="27448" x="6099175" y="1660525"/>
          <p14:tracePt t="27599" x="6094413" y="1660525"/>
          <p14:tracePt t="27607" x="6086475" y="1668463"/>
          <p14:tracePt t="28369" x="6086475" y="1665288"/>
          <p14:tracePt t="28385" x="6086475" y="1660525"/>
          <p14:tracePt t="28392" x="6086475" y="1657350"/>
          <p14:tracePt t="28398" x="6081713" y="1647825"/>
          <p14:tracePt t="28406" x="6081713" y="1644650"/>
          <p14:tracePt t="28418" x="6078538" y="1639888"/>
          <p14:tracePt t="28436" x="6073775" y="1631950"/>
          <p14:tracePt t="28449" x="6073775" y="1619250"/>
          <p14:tracePt t="28467" x="6073775" y="1616075"/>
          <p14:tracePt t="28485" x="6070600" y="1603375"/>
          <p14:tracePt t="28503" x="6049963" y="1562100"/>
          <p14:tracePt t="28515" x="6037263" y="1544638"/>
          <p14:tracePt t="28533" x="6003925" y="1500188"/>
          <p14:tracePt t="28552" x="5991225" y="1490663"/>
          <p14:tracePt t="28570" x="5962650" y="1474788"/>
          <p14:tracePt t="28582" x="5937250" y="1454150"/>
          <p14:tracePt t="28600" x="5888038" y="1428750"/>
          <p14:tracePt t="28618" x="5756275" y="1366838"/>
          <p14:tracePt t="28636" x="5586413" y="1293813"/>
          <p14:tracePt t="28649" x="5561013" y="1281113"/>
          <p14:tracePt t="28667" x="5413375" y="1219200"/>
          <p14:tracePt t="28685" x="5380038" y="1206500"/>
          <p14:tracePt t="28703" x="5354638" y="1206500"/>
          <p14:tracePt t="28715" x="5338763" y="1206500"/>
          <p14:tracePt t="28733" x="5310188" y="1214438"/>
          <p14:tracePt t="28752" x="5272088" y="1227138"/>
          <p14:tracePt t="28752" x="5256213" y="1231900"/>
          <p14:tracePt t="28770" x="5214938" y="1255713"/>
          <p14:tracePt t="28782" x="5197475" y="1273175"/>
          <p14:tracePt t="28800" x="5160963" y="1338263"/>
          <p14:tracePt t="28818" x="5153025" y="1371600"/>
          <p14:tracePt t="28836" x="5160963" y="1417638"/>
          <p14:tracePt t="28848" x="5210175" y="1479550"/>
          <p14:tracePt t="28867" x="5280025" y="1528763"/>
          <p14:tracePt t="28885" x="5387975" y="1582738"/>
          <p14:tracePt t="28903" x="5553075" y="1627188"/>
          <p14:tracePt t="28915" x="5602288" y="1627188"/>
          <p14:tracePt t="28933" x="5697538" y="1631950"/>
          <p14:tracePt t="28952" x="5722938" y="1616075"/>
          <p14:tracePt t="28970" x="5726113" y="1577975"/>
          <p14:tracePt t="28982" x="5718175" y="1531938"/>
          <p14:tracePt t="29000" x="5702300" y="1490663"/>
          <p14:tracePt t="29018" x="5681663" y="1446213"/>
          <p14:tracePt t="29036" x="5664200" y="1425575"/>
          <p14:tracePt t="29049" x="5661025" y="1420813"/>
          <p14:tracePt t="29067" x="5656263" y="1412875"/>
          <p14:tracePt t="29389" x="5653088" y="1412875"/>
          <p14:tracePt t="29397" x="5653088" y="1417638"/>
          <p14:tracePt t="29404" x="5648325" y="1425575"/>
          <p14:tracePt t="29410" x="5643563" y="1428750"/>
          <p14:tracePt t="29418" x="5640388" y="1438275"/>
          <p14:tracePt t="29437" x="5635625" y="1446213"/>
          <p14:tracePt t="29449" x="5632450" y="1449388"/>
          <p14:tracePt t="29467" x="5619750" y="1462088"/>
          <p14:tracePt t="29485" x="5614988" y="1462088"/>
          <p14:tracePt t="29503" x="5614988" y="1466850"/>
          <p14:tracePt t="29680" x="5614988" y="1470025"/>
          <p14:tracePt t="29686" x="5607050" y="1474788"/>
          <p14:tracePt t="29694" x="5599113" y="1490663"/>
          <p14:tracePt t="29703" x="5578475" y="1503363"/>
          <p14:tracePt t="29715" x="5540375" y="1528763"/>
          <p14:tracePt t="29733" x="5346700" y="1668463"/>
          <p14:tracePt t="29752" x="5143500" y="1804988"/>
          <p14:tracePt t="29770" x="4710113" y="2062163"/>
          <p14:tracePt t="29782" x="4202113" y="2301875"/>
          <p14:tracePt t="29800" x="3763963" y="2490788"/>
          <p14:tracePt t="29819" x="3209925" y="2800350"/>
          <p14:tracePt t="29836" x="2867025" y="2962275"/>
          <p14:tracePt t="29848" x="2678113" y="3032125"/>
          <p14:tracePt t="29867" x="2397125" y="3163888"/>
          <p14:tracePt t="29885" x="2289175" y="3225800"/>
          <p14:tracePt t="29903" x="2168525" y="3305175"/>
          <p14:tracePt t="29915" x="2095500" y="3371850"/>
          <p14:tracePt t="29933" x="1995488" y="3462338"/>
          <p14:tracePt t="29952" x="1912938" y="3536950"/>
          <p14:tracePt t="29970" x="1789113" y="3676650"/>
          <p14:tracePt t="29982" x="1776413" y="3702050"/>
          <p14:tracePt t="30000" x="1722438" y="3821113"/>
          <p14:tracePt t="30018" x="1706563" y="3895725"/>
          <p14:tracePt t="30036" x="1706563" y="4003675"/>
          <p14:tracePt t="30048" x="1711325" y="4098925"/>
          <p14:tracePt t="30067" x="1747838" y="4210050"/>
          <p14:tracePt t="30085" x="1784350" y="4297363"/>
          <p14:tracePt t="30103" x="1830388" y="4383088"/>
          <p14:tracePt t="30115" x="1843088" y="4408488"/>
          <p14:tracePt t="30133" x="1887538" y="4465638"/>
          <p14:tracePt t="30152" x="1920875" y="4486275"/>
          <p14:tracePt t="30170" x="1966913" y="4486275"/>
          <p14:tracePt t="30182" x="2062163" y="4486275"/>
          <p14:tracePt t="30200" x="2181225" y="4470400"/>
          <p14:tracePt t="30218" x="2305050" y="4457700"/>
          <p14:tracePt t="30237" x="2359025" y="4445000"/>
          <p14:tracePt t="30249" x="2384425" y="4437063"/>
          <p14:tracePt t="30267" x="2449513" y="4403725"/>
          <p14:tracePt t="30285" x="2482850" y="4333875"/>
          <p14:tracePt t="30303" x="2487613" y="4271963"/>
          <p14:tracePt t="30315" x="2487613" y="4181475"/>
          <p14:tracePt t="30333" x="2479675" y="4081463"/>
          <p14:tracePt t="30352" x="2466975" y="4006850"/>
          <p14:tracePt t="30352" x="2441575" y="3962400"/>
          <p14:tracePt t="30370" x="2425700" y="3911600"/>
          <p14:tracePt t="30382" x="2420938" y="3903663"/>
          <p14:tracePt t="30400" x="2408238" y="3879850"/>
          <p14:tracePt t="30418" x="2405063" y="3879850"/>
          <p14:tracePt t="30926" x="2405063" y="3875088"/>
          <p14:tracePt t="30941" x="2405063" y="3867150"/>
          <p14:tracePt t="30948" x="2405063" y="3862388"/>
          <p14:tracePt t="30956" x="2413000" y="3841750"/>
          <p14:tracePt t="30964" x="2425700" y="3817938"/>
          <p14:tracePt t="30972" x="2428875" y="3792538"/>
          <p14:tracePt t="30982" x="2441575" y="3771900"/>
          <p14:tracePt t="31000" x="2446338" y="3709988"/>
          <p14:tracePt t="31018" x="2438400" y="3606800"/>
          <p14:tracePt t="31036" x="2420938" y="3573463"/>
          <p14:tracePt t="31048" x="2405063" y="3552825"/>
          <p14:tracePt t="31067" x="2317750" y="3478213"/>
          <p14:tracePt t="31085" x="2255838" y="3441700"/>
          <p14:tracePt t="31103" x="2147888" y="3387725"/>
          <p14:tracePt t="31115" x="2049463" y="3333750"/>
          <p14:tracePt t="31133" x="1946275" y="3289300"/>
          <p14:tracePt t="31151" x="1866900" y="3246438"/>
          <p14:tracePt t="31170" x="1739900" y="3163888"/>
          <p14:tracePt t="31182" x="1714500" y="3148013"/>
          <p14:tracePt t="31200" x="1673225" y="3106738"/>
          <p14:tracePt t="31218" x="1670050" y="3101975"/>
          <p14:tracePt t="31236" x="1665288" y="3101975"/>
          <p14:tracePt t="31507" x="1670050" y="3101975"/>
          <p14:tracePt t="31512" x="1681163" y="3101975"/>
          <p14:tracePt t="31520" x="1693863" y="3101975"/>
          <p14:tracePt t="31528" x="1735138" y="3101975"/>
          <p14:tracePt t="31537" x="1755775" y="3111500"/>
          <p14:tracePt t="31551" x="1793875" y="3122613"/>
          <p14:tracePt t="31570" x="1897063" y="3143250"/>
          <p14:tracePt t="31582" x="1930400" y="3148013"/>
          <p14:tracePt t="31600" x="2028825" y="3168650"/>
          <p14:tracePt t="31618" x="2098675" y="3181350"/>
          <p14:tracePt t="31636" x="2201863" y="3189288"/>
          <p14:tracePt t="31648" x="2351088" y="3189288"/>
          <p14:tracePt t="31667" x="2449513" y="3197225"/>
          <p14:tracePt t="31685" x="2611438" y="3197225"/>
          <p14:tracePt t="31703" x="2755900" y="3163888"/>
          <p14:tracePt t="31715" x="2781300" y="3152775"/>
          <p14:tracePt t="31733" x="2835275" y="3098800"/>
          <p14:tracePt t="31752" x="2859088" y="3040063"/>
          <p14:tracePt t="31770" x="2884488" y="2936875"/>
          <p14:tracePt t="31782" x="2884488" y="2862263"/>
          <p14:tracePt t="31800" x="2884488" y="2755900"/>
          <p14:tracePt t="31818" x="2867025" y="2603500"/>
          <p14:tracePt t="31836" x="2835275" y="2478088"/>
          <p14:tracePt t="31849" x="2809875" y="2405063"/>
          <p14:tracePt t="31867" x="2760663" y="2260600"/>
          <p14:tracePt t="31885" x="2722563" y="2173288"/>
          <p14:tracePt t="31903" x="2689225" y="2093913"/>
          <p14:tracePt t="31915" x="2657475" y="2049463"/>
          <p14:tracePt t="31933" x="2627313" y="2024063"/>
          <p14:tracePt t="31952" x="2606675" y="1995488"/>
          <p14:tracePt t="31970" x="2557463" y="1966913"/>
          <p14:tracePt t="31982" x="2533650" y="1954213"/>
          <p14:tracePt t="32000" x="2417763" y="1928813"/>
          <p14:tracePt t="32018" x="2322513" y="1905000"/>
          <p14:tracePt t="32036" x="2232025" y="1892300"/>
          <p14:tracePt t="32049" x="2147888" y="1884363"/>
          <p14:tracePt t="32067" x="2044700" y="1874838"/>
          <p14:tracePt t="32085" x="1974850" y="1874838"/>
          <p14:tracePt t="32103" x="1843088" y="1879600"/>
          <p14:tracePt t="32115" x="1830388" y="1879600"/>
          <p14:tracePt t="32133" x="1747838" y="1892300"/>
          <p14:tracePt t="32151" x="1706563" y="1905000"/>
          <p14:tracePt t="32170" x="1673225" y="1920875"/>
          <p14:tracePt t="32182" x="1639888" y="1954213"/>
          <p14:tracePt t="32200" x="1577975" y="2003425"/>
          <p14:tracePt t="32218" x="1512888" y="2082800"/>
          <p14:tracePt t="32236" x="1462088" y="2152650"/>
          <p14:tracePt t="32248" x="1450975" y="2185988"/>
          <p14:tracePt t="32267" x="1400175" y="2325688"/>
          <p14:tracePt t="32285" x="1392238" y="2387600"/>
          <p14:tracePt t="32303" x="1389063" y="2470150"/>
          <p14:tracePt t="32315" x="1389063" y="2540000"/>
          <p14:tracePt t="32333" x="1389063" y="2614613"/>
          <p14:tracePt t="32351" x="1404938" y="2647950"/>
          <p14:tracePt t="32370" x="1441450" y="2706688"/>
          <p14:tracePt t="32382" x="1466850" y="2730500"/>
          <p14:tracePt t="32400" x="1536700" y="2779713"/>
          <p14:tracePt t="32418" x="1590675" y="2813050"/>
          <p14:tracePt t="32436" x="1677988" y="2846388"/>
          <p14:tracePt t="32448" x="1784350" y="2892425"/>
          <p14:tracePt t="32467" x="1851025" y="2913063"/>
          <p14:tracePt t="32485" x="1917700" y="2933700"/>
          <p14:tracePt t="32503" x="2016125" y="2957513"/>
          <p14:tracePt t="32515" x="2033588" y="2967038"/>
          <p14:tracePt t="32533" x="2144713" y="2982913"/>
          <p14:tracePt t="32551" x="2209800" y="2990850"/>
          <p14:tracePt t="32570" x="2293938" y="2995613"/>
          <p14:tracePt t="32582" x="2371725" y="3003550"/>
          <p14:tracePt t="32600" x="2413000" y="3008313"/>
          <p14:tracePt t="32618" x="2466975" y="3016250"/>
          <p14:tracePt t="32636" x="2500313" y="3016250"/>
          <p14:tracePt t="32648" x="2533650" y="3008313"/>
          <p14:tracePt t="32667" x="2595563" y="2974975"/>
          <p14:tracePt t="32685" x="2660650" y="2928938"/>
          <p14:tracePt t="32703" x="2706688" y="2892425"/>
          <p14:tracePt t="32715" x="2763838" y="2820988"/>
          <p14:tracePt t="32733" x="2792413" y="2771775"/>
          <p14:tracePt t="32752" x="2825750" y="2706688"/>
          <p14:tracePt t="32770" x="2876550" y="2603500"/>
          <p14:tracePt t="32782" x="2879725" y="2586038"/>
          <p14:tracePt t="32800" x="2884488" y="2532063"/>
          <p14:tracePt t="32818" x="2884488" y="2495550"/>
          <p14:tracePt t="32836" x="2884488" y="2454275"/>
          <p14:tracePt t="32848" x="2859088" y="2405063"/>
          <p14:tracePt t="32867" x="2817813" y="2330450"/>
          <p14:tracePt t="32885" x="2771775" y="2276475"/>
          <p14:tracePt t="32903" x="2668588" y="2155825"/>
          <p14:tracePt t="32915" x="2632075" y="2119313"/>
          <p14:tracePt t="32933" x="2557463" y="2062163"/>
          <p14:tracePt t="32951" x="2513013" y="2032000"/>
          <p14:tracePt t="32970" x="2466975" y="2008188"/>
          <p14:tracePt t="32982" x="2433638" y="2000250"/>
          <p14:tracePt t="33000" x="2400300" y="1987550"/>
          <p14:tracePt t="33018" x="2322513" y="1962150"/>
          <p14:tracePt t="33036" x="2284413" y="1958975"/>
          <p14:tracePt t="33048" x="2252663" y="1958975"/>
          <p14:tracePt t="33067" x="2168525" y="1958975"/>
          <p14:tracePt t="33085" x="2082800" y="1962150"/>
          <p14:tracePt t="33103" x="2008188" y="1974850"/>
          <p14:tracePt t="33115" x="1863725" y="2003425"/>
          <p14:tracePt t="33133" x="1760538" y="2036763"/>
          <p14:tracePt t="33152" x="1631950" y="2078038"/>
          <p14:tracePt t="33170" x="1590675" y="2103438"/>
          <p14:tracePt t="33182" x="1574800" y="2111375"/>
          <p14:tracePt t="33200" x="1549400" y="2132013"/>
          <p14:tracePt t="33218" x="1544638" y="2135188"/>
          <p14:tracePt t="33236" x="1544638" y="2139950"/>
          <p14:tracePt t="33806" x="1541463" y="2144713"/>
          <p14:tracePt t="33810" x="1536700" y="2147888"/>
          <p14:tracePt t="33818" x="1528763" y="2152650"/>
          <p14:tracePt t="33826" x="1512888" y="2160588"/>
          <p14:tracePt t="33836" x="1487488" y="2165350"/>
          <p14:tracePt t="33848" x="1454150" y="2176463"/>
          <p14:tracePt t="33867" x="1260475" y="2209800"/>
          <p14:tracePt t="33885" x="1046163" y="2217738"/>
          <p14:tracePt t="33903" x="731838" y="2227263"/>
          <p14:tracePt t="33915" x="495300" y="2227263"/>
          <p14:tracePt t="33933" x="182563" y="2239963"/>
          <p14:tracePt t="33951" x="33338" y="2239963"/>
          <p14:tracePt t="35364" x="328613" y="4676775"/>
          <p14:tracePt t="35372" x="390525" y="4476750"/>
          <p14:tracePt t="35382" x="447675" y="4300538"/>
          <p14:tracePt t="35400" x="528638" y="3976688"/>
          <p14:tracePt t="35418" x="638175" y="3505200"/>
          <p14:tracePt t="35436" x="719138" y="3109913"/>
          <p14:tracePt t="35449" x="738188" y="2962275"/>
          <p14:tracePt t="35467" x="742950" y="2547938"/>
          <p14:tracePt t="35485" x="742950" y="2295525"/>
          <p14:tracePt t="35503" x="709613" y="2014538"/>
          <p14:tracePt t="35515" x="676275" y="1838325"/>
          <p14:tracePt t="35533" x="614363" y="1609725"/>
          <p14:tracePt t="35552" x="557213" y="1423988"/>
          <p14:tracePt t="35570" x="495300" y="1204913"/>
          <p14:tracePt t="35582" x="476250" y="1119188"/>
          <p14:tracePt t="35601" x="400050" y="938213"/>
          <p14:tracePt t="35618" x="352425" y="852488"/>
          <p14:tracePt t="35636" x="295275" y="757238"/>
          <p14:tracePt t="35648" x="257175" y="700088"/>
          <p14:tracePt t="35667" x="242888" y="681038"/>
          <p14:tracePt t="35685" x="233363" y="671513"/>
          <p14:tracePt t="35703" x="228600" y="638175"/>
          <p14:tracePt t="35715" x="223838" y="623888"/>
          <p14:tracePt t="35733" x="200025" y="557213"/>
          <p14:tracePt t="35752" x="171450" y="504825"/>
          <p14:tracePt t="35770" x="123825" y="457200"/>
          <p14:tracePt t="35782" x="52388" y="376238"/>
          <p14:tracePt t="35801" x="9525" y="300038"/>
        </p14:tracePtLst>
      </p14:laserTraceLst>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sp>
        <p:nvSpPr>
          <p:cNvPr id="610" name="Google Shape;610;p66"/>
          <p:cNvSpPr/>
          <p:nvPr/>
        </p:nvSpPr>
        <p:spPr>
          <a:xfrm>
            <a:off x="1020206" y="1932275"/>
            <a:ext cx="5107800" cy="13128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1" name="Google Shape;611;p66"/>
          <p:cNvSpPr txBox="1">
            <a:spLocks noGrp="1"/>
          </p:cNvSpPr>
          <p:nvPr>
            <p:ph type="title"/>
          </p:nvPr>
        </p:nvSpPr>
        <p:spPr>
          <a:xfrm>
            <a:off x="1020206" y="1932275"/>
            <a:ext cx="5107800" cy="1312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a:t>PCB Design</a:t>
            </a:r>
            <a:endParaRPr dirty="0"/>
          </a:p>
        </p:txBody>
      </p:sp>
      <p:sp>
        <p:nvSpPr>
          <p:cNvPr id="612" name="Google Shape;612;p66"/>
          <p:cNvSpPr txBox="1">
            <a:spLocks noGrp="1"/>
          </p:cNvSpPr>
          <p:nvPr>
            <p:ph type="title" idx="2"/>
          </p:nvPr>
        </p:nvSpPr>
        <p:spPr>
          <a:xfrm>
            <a:off x="6004594" y="1530150"/>
            <a:ext cx="2121000" cy="1963500"/>
          </a:xfrm>
          <a:prstGeom prst="rect">
            <a:avLst/>
          </a:prstGeom>
        </p:spPr>
        <p:txBody>
          <a:bodyPr spcFirstLastPara="1" wrap="square" lIns="0" tIns="0" rIns="0" bIns="0" anchor="b" anchorCtr="0">
            <a:noAutofit/>
          </a:bodyPr>
          <a:lstStyle/>
          <a:p>
            <a:pPr marL="0" lvl="0" indent="0" algn="r" rtl="0">
              <a:spcBef>
                <a:spcPts val="0"/>
              </a:spcBef>
              <a:spcAft>
                <a:spcPts val="0"/>
              </a:spcAft>
              <a:buNone/>
            </a:pPr>
            <a:r>
              <a:rPr lang="en"/>
              <a:t>06</a:t>
            </a:r>
            <a:endParaRPr dirty="0"/>
          </a:p>
        </p:txBody>
      </p:sp>
      <p:sp>
        <p:nvSpPr>
          <p:cNvPr id="613" name="Google Shape;613;p6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32</a:t>
            </a:fld>
            <a:endParaRPr dirty="0"/>
          </a:p>
        </p:txBody>
      </p:sp>
      <p:pic>
        <p:nvPicPr>
          <p:cNvPr id="18" name="Audio 17">
            <a:hlinkClick r:id="" action="ppaction://media"/>
            <a:extLst>
              <a:ext uri="{FF2B5EF4-FFF2-40B4-BE49-F238E27FC236}">
                <a16:creationId xmlns:a16="http://schemas.microsoft.com/office/drawing/2014/main" id="{9A1CCD91-31D2-1A6C-E3D8-20FA27D7004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2737"/>
    </mc:Choice>
    <mc:Fallback xmlns="">
      <p:transition spd="slow" advTm="27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pic>
        <p:nvPicPr>
          <p:cNvPr id="618" name="Google Shape;618;p67"/>
          <p:cNvPicPr preferRelativeResize="0"/>
          <p:nvPr/>
        </p:nvPicPr>
        <p:blipFill>
          <a:blip r:embed="rId5">
            <a:alphaModFix/>
          </a:blip>
          <a:stretch>
            <a:fillRect/>
          </a:stretch>
        </p:blipFill>
        <p:spPr>
          <a:xfrm>
            <a:off x="2298850" y="661800"/>
            <a:ext cx="4546300" cy="4459474"/>
          </a:xfrm>
          <a:prstGeom prst="rect">
            <a:avLst/>
          </a:prstGeom>
          <a:noFill/>
          <a:ln>
            <a:noFill/>
          </a:ln>
        </p:spPr>
      </p:pic>
      <p:sp>
        <p:nvSpPr>
          <p:cNvPr id="619" name="Google Shape;619;p67"/>
          <p:cNvSpPr txBox="1"/>
          <p:nvPr/>
        </p:nvSpPr>
        <p:spPr>
          <a:xfrm>
            <a:off x="369900" y="0"/>
            <a:ext cx="8404200" cy="661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3100">
                <a:solidFill>
                  <a:schemeClr val="dk2"/>
                </a:solidFill>
                <a:latin typeface="Commissioner ExtraBold"/>
                <a:ea typeface="Commissioner ExtraBold"/>
                <a:cs typeface="Commissioner ExtraBold"/>
                <a:sym typeface="Commissioner ExtraBold"/>
              </a:rPr>
              <a:t>Control Unit PCB</a:t>
            </a:r>
            <a:endParaRPr dirty="0"/>
          </a:p>
        </p:txBody>
      </p:sp>
      <p:pic>
        <p:nvPicPr>
          <p:cNvPr id="620" name="Google Shape;620;p67"/>
          <p:cNvPicPr preferRelativeResize="0"/>
          <p:nvPr/>
        </p:nvPicPr>
        <p:blipFill rotWithShape="1">
          <a:blip r:embed="rId6">
            <a:alphaModFix/>
          </a:blip>
          <a:srcRect t="2591" b="14886"/>
          <a:stretch/>
        </p:blipFill>
        <p:spPr>
          <a:xfrm>
            <a:off x="8265575" y="0"/>
            <a:ext cx="840000" cy="885900"/>
          </a:xfrm>
          <a:prstGeom prst="flowChartAlternateProcess">
            <a:avLst/>
          </a:prstGeom>
          <a:noFill/>
          <a:ln>
            <a:noFill/>
          </a:ln>
        </p:spPr>
      </p:pic>
      <p:sp>
        <p:nvSpPr>
          <p:cNvPr id="621" name="Google Shape;621;p6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33</a:t>
            </a:fld>
            <a:endParaRPr dirty="0"/>
          </a:p>
        </p:txBody>
      </p:sp>
      <p:pic>
        <p:nvPicPr>
          <p:cNvPr id="15" name="Audio 14">
            <a:hlinkClick r:id="" action="ppaction://media"/>
            <a:extLst>
              <a:ext uri="{FF2B5EF4-FFF2-40B4-BE49-F238E27FC236}">
                <a16:creationId xmlns:a16="http://schemas.microsoft.com/office/drawing/2014/main" id="{CAEA3343-E3A3-1038-12C2-2CD70F42E4AF}"/>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39844" t="-139844" r="-139844" b="-139844"/>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35180"/>
    </mc:Choice>
    <mc:Fallback xmlns="">
      <p:transition spd="slow" advTm="351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extLst>
    <p:ext uri="{3A86A75C-4F4B-4683-9AE1-C65F6400EC91}">
      <p14:laserTraceLst xmlns:p14="http://schemas.microsoft.com/office/powerpoint/2010/main">
        <p14:tracePtLst>
          <p14:tracePt t="4627" x="8378825" y="4870450"/>
          <p14:tracePt t="4635" x="8478838" y="4730750"/>
          <p14:tracePt t="4644" x="8651875" y="4411663"/>
          <p14:tracePt t="4656" x="8780463" y="4176713"/>
          <p14:tracePt t="4674" x="9007475" y="3652838"/>
          <p14:tracePt t="4785" x="9053513" y="400050"/>
          <p14:tracePt t="4793" x="8904288" y="144463"/>
          <p14:tracePt t="4801" x="8837613" y="46038"/>
          <p14:tracePt t="5091" x="933450" y="57150"/>
          <p14:tracePt t="5099" x="817563" y="169863"/>
          <p14:tracePt t="5107" x="752475" y="227013"/>
          <p14:tracePt t="5115" x="693738" y="301625"/>
          <p14:tracePt t="5122" x="644525" y="368300"/>
          <p14:tracePt t="5141" x="595313" y="561975"/>
          <p14:tracePt t="5159" x="590550" y="731838"/>
          <p14:tracePt t="5177" x="722313" y="995363"/>
          <p14:tracePt t="5189" x="781050" y="1062038"/>
          <p14:tracePt t="5207" x="912813" y="1177925"/>
          <p14:tracePt t="5225" x="1309688" y="1470025"/>
          <p14:tracePt t="5244" x="1565275" y="1624013"/>
          <p14:tracePt t="5256" x="1739900" y="1706563"/>
          <p14:tracePt t="5274" x="1962150" y="1789113"/>
          <p14:tracePt t="5292" x="2127250" y="1797050"/>
          <p14:tracePt t="5310" x="2425700" y="1743075"/>
          <p14:tracePt t="5322" x="2470150" y="1722438"/>
          <p14:tracePt t="5341" x="2701925" y="1570038"/>
          <p14:tracePt t="5359" x="2817813" y="1495425"/>
          <p14:tracePt t="5377" x="2897188" y="1454150"/>
          <p14:tracePt t="5389" x="2946400" y="1438275"/>
          <p14:tracePt t="5407" x="3024188" y="1379538"/>
          <p14:tracePt t="5426" x="3090863" y="1314450"/>
          <p14:tracePt t="5444" x="3165475" y="1206500"/>
          <p14:tracePt t="5456" x="3186113" y="1181100"/>
          <p14:tracePt t="5474" x="3227388" y="1123950"/>
          <p14:tracePt t="5492" x="3268663" y="1012825"/>
          <p14:tracePt t="5510" x="3268663" y="958850"/>
          <p14:tracePt t="5522" x="3268663" y="900113"/>
          <p14:tracePt t="5541" x="3222625" y="822325"/>
          <p14:tracePt t="5559" x="3178175" y="768350"/>
          <p14:tracePt t="5577" x="3057525" y="644525"/>
          <p14:tracePt t="5589" x="3003550" y="615950"/>
          <p14:tracePt t="5607" x="2879725" y="577850"/>
          <p14:tracePt t="5625" x="2719388" y="561975"/>
          <p14:tracePt t="5644" x="2606675" y="566738"/>
          <p14:tracePt t="5656" x="2513013" y="587375"/>
          <p14:tracePt t="5674" x="2466975" y="611188"/>
          <p14:tracePt t="5692" x="2425700" y="644525"/>
          <p14:tracePt t="5710" x="2387600" y="685800"/>
          <p14:tracePt t="5711" x="2376488" y="711200"/>
          <p14:tracePt t="5722" x="2363788" y="735013"/>
          <p14:tracePt t="5741" x="2330450" y="842963"/>
          <p14:tracePt t="5759" x="2309813" y="930275"/>
          <p14:tracePt t="5777" x="2293938" y="1041400"/>
          <p14:tracePt t="5789" x="2293938" y="1131888"/>
          <p14:tracePt t="5807" x="2293938" y="1160463"/>
          <p14:tracePt t="5825" x="2293938" y="1198563"/>
          <p14:tracePt t="5844" x="2293938" y="1211263"/>
          <p14:tracePt t="5859" x="2293938" y="1214438"/>
          <p14:tracePt t="5876" x="2293938" y="1219200"/>
          <p14:tracePt t="5892" x="2293938" y="1222375"/>
          <p14:tracePt t="5910" x="2293938" y="1235075"/>
          <p14:tracePt t="5922" x="2293938" y="1252538"/>
          <p14:tracePt t="5941" x="2293938" y="1255713"/>
          <p14:tracePt t="6338" x="2281238" y="1255713"/>
          <p14:tracePt t="6345" x="2247900" y="1231900"/>
          <p14:tracePt t="6353" x="2214563" y="1219200"/>
          <p14:tracePt t="6361" x="2185988" y="1189038"/>
          <p14:tracePt t="6377" x="2106613" y="1123950"/>
          <p14:tracePt t="6389" x="2062163" y="1085850"/>
          <p14:tracePt t="6407" x="1941513" y="992188"/>
          <p14:tracePt t="6425" x="1908175" y="958850"/>
          <p14:tracePt t="6444" x="1905000" y="925513"/>
          <p14:tracePt t="6456" x="1900238" y="892175"/>
          <p14:tracePt t="6474" x="1938338" y="814388"/>
          <p14:tracePt t="6492" x="2041525" y="693738"/>
          <p14:tracePt t="6510" x="2420938" y="396875"/>
          <p14:tracePt t="6523" x="2719388" y="239713"/>
          <p14:tracePt t="6589" x="5892800" y="12700"/>
          <p14:tracePt t="6597" x="6230938" y="82550"/>
          <p14:tracePt t="6605" x="6524625" y="136525"/>
          <p14:tracePt t="6611" x="6726238" y="193675"/>
          <p14:tracePt t="6625" x="6888163" y="234950"/>
          <p14:tracePt t="6644" x="7342188" y="430213"/>
          <p14:tracePt t="6656" x="7424738" y="487363"/>
          <p14:tracePt t="6674" x="7558088" y="603250"/>
          <p14:tracePt t="6675" x="7656513" y="719138"/>
          <p14:tracePt t="6692" x="7743825" y="868363"/>
          <p14:tracePt t="6710" x="7793038" y="1003300"/>
          <p14:tracePt t="6722" x="7834313" y="1157288"/>
          <p14:tracePt t="6741" x="7880350" y="1309688"/>
          <p14:tracePt t="6759" x="7912100" y="1428750"/>
          <p14:tracePt t="6777" x="7912100" y="1479550"/>
          <p14:tracePt t="6789" x="7912100" y="1490663"/>
          <p14:tracePt t="6807" x="7912100" y="1495425"/>
          <p14:tracePt t="20335" x="7942263" y="1470025"/>
          <p14:tracePt t="20341" x="7970838" y="1417638"/>
          <p14:tracePt t="20349" x="7978775" y="1400175"/>
          <p14:tracePt t="20357" x="7978775" y="1397000"/>
          <p14:tracePt t="20365" x="7937500" y="1387475"/>
          <p14:tracePt t="20377" x="7826375" y="1379538"/>
          <p14:tracePt t="20389" x="7466013" y="1346200"/>
          <p14:tracePt t="20407" x="6846888" y="1293813"/>
          <p14:tracePt t="20425" x="6300788" y="1293813"/>
          <p14:tracePt t="20443" x="5545138" y="1392238"/>
          <p14:tracePt t="20456" x="5207000" y="1479550"/>
          <p14:tracePt t="20474" x="4619625" y="1639888"/>
          <p14:tracePt t="20492" x="3892550" y="1941513"/>
          <p14:tracePt t="20510" x="3524250" y="2119313"/>
          <p14:tracePt t="20522" x="3387725" y="2222500"/>
          <p14:tracePt t="20540" x="3255963" y="2363788"/>
          <p14:tracePt t="20558" x="3140075" y="2495550"/>
          <p14:tracePt t="20577" x="3028950" y="2624138"/>
          <p14:tracePt t="20589" x="3011488" y="2640013"/>
          <p14:tracePt t="20607" x="3003550" y="2660650"/>
          <p14:tracePt t="20625" x="3003550" y="2714625"/>
          <p14:tracePt t="20643" x="3021013" y="2789238"/>
          <p14:tracePt t="20655" x="3036888" y="2841625"/>
          <p14:tracePt t="20674" x="3078163" y="2995613"/>
          <p14:tracePt t="20692" x="3148013" y="3209925"/>
          <p14:tracePt t="20710" x="3297238" y="3495675"/>
          <p14:tracePt t="20722" x="3325813" y="3540125"/>
          <p14:tracePt t="20740" x="3429000" y="3619500"/>
          <p14:tracePt t="20742" x="3511550" y="3660775"/>
          <p14:tracePt t="20758" x="3614738" y="3705225"/>
          <p14:tracePt t="20777" x="3719513" y="3717925"/>
          <p14:tracePt t="20789" x="3867150" y="3717925"/>
          <p14:tracePt t="20807" x="3990975" y="3694113"/>
          <p14:tracePt t="20825" x="4065588" y="3656013"/>
          <p14:tracePt t="20843" x="4189413" y="3519488"/>
          <p14:tracePt t="20855" x="4214813" y="3457575"/>
          <p14:tracePt t="20874" x="4268788" y="3246438"/>
          <p14:tracePt t="20892" x="4292600" y="2987675"/>
          <p14:tracePt t="20910" x="4292600" y="2879725"/>
          <p14:tracePt t="20922" x="4292600" y="2805113"/>
          <p14:tracePt t="20940" x="4292600" y="2784475"/>
          <p14:tracePt t="20958" x="4292600" y="2779713"/>
          <p14:tracePt t="20977" x="4281488" y="2779713"/>
          <p14:tracePt t="20989" x="4268788" y="2779713"/>
          <p14:tracePt t="21007" x="4202113" y="2797175"/>
          <p14:tracePt t="21025" x="4168775" y="2800350"/>
          <p14:tracePt t="21043" x="4127500" y="2813050"/>
          <p14:tracePt t="21056" x="4094163" y="2820988"/>
          <p14:tracePt t="21074" x="4070350" y="2838450"/>
          <p14:tracePt t="21092" x="4041775" y="2862263"/>
          <p14:tracePt t="21110" x="4016375" y="2887663"/>
          <p14:tracePt t="21122" x="4011613" y="2892425"/>
          <p14:tracePt t="21149" x="4008438" y="2895600"/>
          <p14:tracePt t="21165" x="4008438" y="2900363"/>
          <p14:tracePt t="21177" x="4008438" y="2903538"/>
          <p14:tracePt t="21189" x="4003675" y="2913063"/>
          <p14:tracePt t="21207" x="4003675" y="2928938"/>
          <p14:tracePt t="21225" x="4003675" y="2949575"/>
          <p14:tracePt t="21243" x="4000500" y="2970213"/>
          <p14:tracePt t="21255" x="4000500" y="2982913"/>
          <p14:tracePt t="21274" x="4000500" y="3008313"/>
          <p14:tracePt t="21292" x="4000500" y="3024188"/>
          <p14:tracePt t="21310" x="4000500" y="3036888"/>
          <p14:tracePt t="21322" x="4000500" y="3044825"/>
          <p14:tracePt t="21340" x="4000500" y="3049588"/>
          <p14:tracePt t="21359" x="3995738" y="3060700"/>
          <p14:tracePt t="21377" x="3995738" y="3127375"/>
          <p14:tracePt t="21389" x="3995738" y="3155950"/>
          <p14:tracePt t="21407" x="4021138" y="3263900"/>
          <p14:tracePt t="21425" x="4086225" y="3395663"/>
          <p14:tracePt t="21443" x="4135438" y="3465513"/>
          <p14:tracePt t="21455" x="4176713" y="3524250"/>
          <p14:tracePt t="21474" x="4214813" y="3578225"/>
          <p14:tracePt t="21492" x="4235450" y="3598863"/>
          <p14:tracePt t="21510" x="4268788" y="3622675"/>
          <p14:tracePt t="21522" x="4276725" y="3622675"/>
          <p14:tracePt t="21540" x="4292600" y="3622675"/>
          <p14:tracePt t="21541" x="4302125" y="3622675"/>
          <p14:tracePt t="21559" x="4305300" y="3622675"/>
          <p14:tracePt t="21577" x="4310063" y="3622675"/>
          <p14:tracePt t="21589" x="4318000" y="3619500"/>
          <p14:tracePt t="21607" x="4325938" y="3614738"/>
          <p14:tracePt t="21625" x="4325938" y="3611563"/>
          <p14:tracePt t="21643" x="4330700" y="3606800"/>
          <p14:tracePt t="21655" x="4333875" y="3606800"/>
          <p14:tracePt t="21674" x="4333875" y="3602038"/>
          <p14:tracePt t="21692" x="4338638" y="3598863"/>
          <p14:tracePt t="21710" x="4338638" y="3594100"/>
          <p14:tracePt t="21722" x="4343400" y="3594100"/>
          <p14:tracePt t="21740" x="4343400" y="3589338"/>
          <p14:tracePt t="21786" x="4343400" y="3586163"/>
          <p14:tracePt t="21802" x="4343400" y="3578225"/>
          <p14:tracePt t="21807" x="4338638" y="3573463"/>
          <p14:tracePt t="21815" x="4318000" y="3552825"/>
          <p14:tracePt t="21825" x="4281488" y="3527425"/>
          <p14:tracePt t="21843" x="4276725" y="3519488"/>
          <p14:tracePt t="22093" x="4276725" y="3516313"/>
          <p14:tracePt t="22099" x="4281488" y="3495675"/>
          <p14:tracePt t="22107" x="4292600" y="3470275"/>
          <p14:tracePt t="22113" x="4310063" y="3429000"/>
          <p14:tracePt t="22122" x="4310063" y="3413125"/>
          <p14:tracePt t="22140" x="4325938" y="3346450"/>
          <p14:tracePt t="22158" x="4333875" y="3309938"/>
          <p14:tracePt t="22177" x="4346575" y="3222625"/>
          <p14:tracePt t="22189" x="4346575" y="3173413"/>
          <p14:tracePt t="22207" x="4343400" y="3081338"/>
          <p14:tracePt t="22225" x="4305300" y="2908300"/>
          <p14:tracePt t="22243" x="4271963" y="2747963"/>
          <p14:tracePt t="22255" x="4238625" y="2624138"/>
          <p14:tracePt t="22274" x="4194175" y="2516188"/>
          <p14:tracePt t="22292" x="4160838" y="2474913"/>
          <p14:tracePt t="22310" x="4078288" y="2425700"/>
          <p14:tracePt t="22322" x="4044950" y="2408238"/>
          <p14:tracePt t="22340" x="3962400" y="2395538"/>
          <p14:tracePt t="22342" x="3937000" y="2395538"/>
          <p14:tracePt t="22358" x="3843338" y="2400300"/>
          <p14:tracePt t="22377" x="3735388" y="2436813"/>
          <p14:tracePt t="22389" x="3594100" y="2536825"/>
          <p14:tracePt t="22407" x="3479800" y="2676525"/>
          <p14:tracePt t="22425" x="3408363" y="2813050"/>
          <p14:tracePt t="22443" x="3322638" y="3060700"/>
          <p14:tracePt t="22455" x="3322638" y="3090863"/>
          <p14:tracePt t="22474" x="3325813" y="3222625"/>
          <p14:tracePt t="22492" x="3421063" y="3392488"/>
          <p14:tracePt t="22510" x="3521075" y="3486150"/>
          <p14:tracePt t="22522" x="3624263" y="3573463"/>
          <p14:tracePt t="22540" x="3781425" y="3660775"/>
          <p14:tracePt t="22558" x="3905250" y="3702050"/>
          <p14:tracePt t="22577" x="4044950" y="3702050"/>
          <p14:tracePt t="22589" x="4094163" y="3689350"/>
          <p14:tracePt t="22607" x="4222750" y="3594100"/>
          <p14:tracePt t="22625" x="4284663" y="3475038"/>
          <p14:tracePt t="22643" x="4351338" y="3330575"/>
          <p14:tracePt t="22655" x="4395788" y="3168650"/>
          <p14:tracePt t="22674" x="4441825" y="2925763"/>
          <p14:tracePt t="22692" x="4449763" y="2768600"/>
          <p14:tracePt t="22710" x="4449763" y="2598738"/>
          <p14:tracePt t="22722" x="4449763" y="2565400"/>
          <p14:tracePt t="22740" x="4437063" y="2524125"/>
          <p14:tracePt t="22741" x="4433888" y="2511425"/>
          <p14:tracePt t="22758" x="4421188" y="2490788"/>
          <p14:tracePt t="22777" x="4413250" y="2482850"/>
          <p14:tracePt t="22790" x="4400550" y="2478088"/>
          <p14:tracePt t="22807" x="4387850" y="2470150"/>
          <p14:tracePt t="22825" x="4375150" y="2466975"/>
          <p14:tracePt t="22843" x="4359275" y="2462213"/>
          <p14:tracePt t="22855" x="4354513" y="2462213"/>
          <p14:tracePt t="22874" x="4346575" y="2462213"/>
          <p14:tracePt t="22892" x="4333875" y="2462213"/>
          <p14:tracePt t="22910" x="4330700" y="2462213"/>
          <p14:tracePt t="23707" x="4313238" y="2462213"/>
          <p14:tracePt t="23713" x="4305300" y="2462213"/>
          <p14:tracePt t="23721" x="4284663" y="2462213"/>
          <p14:tracePt t="23729" x="4268788" y="2462213"/>
          <p14:tracePt t="23740" x="4238625" y="2462213"/>
          <p14:tracePt t="23758" x="4194175" y="2462213"/>
          <p14:tracePt t="23777" x="4086225" y="2449513"/>
          <p14:tracePt t="23789" x="4044950" y="2449513"/>
          <p14:tracePt t="23807" x="3895725" y="2457450"/>
          <p14:tracePt t="23825" x="3771900" y="2482850"/>
          <p14:tracePt t="23843" x="3668713" y="2503488"/>
          <p14:tracePt t="23855" x="3557588" y="2528888"/>
          <p14:tracePt t="23874" x="3495675" y="2560638"/>
          <p14:tracePt t="23892" x="3479800" y="2586038"/>
          <p14:tracePt t="23910" x="3441700" y="2676525"/>
          <p14:tracePt t="23922" x="3425825" y="2747963"/>
          <p14:tracePt t="23940" x="3421063" y="2830513"/>
          <p14:tracePt t="23958" x="3421063" y="2978150"/>
          <p14:tracePt t="23977" x="3421063" y="3060700"/>
          <p14:tracePt t="23989" x="3421063" y="3111500"/>
          <p14:tracePt t="24007" x="3429000" y="3152775"/>
          <p14:tracePt t="24025" x="3438525" y="3189288"/>
          <p14:tracePt t="24043" x="3459163" y="3255963"/>
          <p14:tracePt t="24055" x="3470275" y="3279775"/>
          <p14:tracePt t="24074" x="3490913" y="3321050"/>
          <p14:tracePt t="24092" x="3529013" y="3359150"/>
          <p14:tracePt t="24110" x="3557588" y="3362325"/>
          <p14:tracePt t="24122" x="3578225" y="3359150"/>
          <p14:tracePt t="24140" x="3611563" y="3333750"/>
          <p14:tracePt t="24158" x="3640138" y="3309938"/>
          <p14:tracePt t="24177" x="3689350" y="3235325"/>
          <p14:tracePt t="24189" x="3709988" y="3173413"/>
          <p14:tracePt t="24207" x="3709988" y="3052763"/>
          <p14:tracePt t="24225" x="3702050" y="2949575"/>
          <p14:tracePt t="24243" x="3652838" y="2871788"/>
          <p14:tracePt t="24255" x="3606800" y="2833688"/>
          <p14:tracePt t="24274" x="3511550" y="2797175"/>
          <p14:tracePt t="24292" x="3454400" y="2792413"/>
          <p14:tracePt t="24310" x="3346450" y="2813050"/>
          <p14:tracePt t="24322" x="3309938" y="2830513"/>
          <p14:tracePt t="24340" x="3230563" y="2903538"/>
          <p14:tracePt t="24341" x="3206750" y="2946400"/>
          <p14:tracePt t="24358" x="3168650" y="3052763"/>
          <p14:tracePt t="24377" x="3140075" y="3163888"/>
          <p14:tracePt t="24389" x="3140075" y="3276600"/>
          <p14:tracePt t="24407" x="3144838" y="3424238"/>
          <p14:tracePt t="24425" x="3181350" y="3548063"/>
          <p14:tracePt t="24443" x="3263900" y="3717925"/>
          <p14:tracePt t="24455" x="3302000" y="3756025"/>
          <p14:tracePt t="24474" x="3384550" y="3805238"/>
          <p14:tracePt t="24492" x="3529013" y="3841750"/>
          <p14:tracePt t="24510" x="3619500" y="3841750"/>
          <p14:tracePt t="24522" x="3714750" y="3808413"/>
          <p14:tracePt t="24540" x="3813175" y="3759200"/>
          <p14:tracePt t="24558" x="3892550" y="3648075"/>
          <p14:tracePt t="24577" x="3946525" y="3424238"/>
          <p14:tracePt t="24589" x="3946525" y="3325813"/>
          <p14:tracePt t="24607" x="3892550" y="3036888"/>
          <p14:tracePt t="24625" x="3838575" y="2936875"/>
          <p14:tracePt t="24643" x="3776663" y="2887663"/>
          <p14:tracePt t="24655" x="3689350" y="2859088"/>
          <p14:tracePt t="24674" x="3627438" y="2859088"/>
          <p14:tracePt t="24692" x="3557588" y="2871788"/>
          <p14:tracePt t="24710" x="3441700" y="2925763"/>
          <p14:tracePt t="24722" x="3408363" y="2946400"/>
          <p14:tracePt t="24740" x="3354388" y="2995613"/>
          <p14:tracePt t="24758" x="3313113" y="3044825"/>
          <p14:tracePt t="24777" x="3297238" y="3086100"/>
          <p14:tracePt t="24789" x="3284538" y="3122613"/>
          <p14:tracePt t="24807" x="3281363" y="3163888"/>
          <p14:tracePt t="24825" x="3281363" y="3222625"/>
          <p14:tracePt t="24843" x="3284538" y="3403600"/>
          <p14:tracePt t="24855" x="3302000" y="3465513"/>
          <p14:tracePt t="24874" x="3330575" y="3548063"/>
          <p14:tracePt t="24892" x="3400425" y="3656013"/>
          <p14:tracePt t="24910" x="3462338" y="3702050"/>
          <p14:tracePt t="24922" x="3557588" y="3730625"/>
          <p14:tracePt t="24940" x="3698875" y="3763963"/>
          <p14:tracePt t="24958" x="3810000" y="3771900"/>
          <p14:tracePt t="24978" x="3975100" y="3730625"/>
          <p14:tracePt t="24989" x="4029075" y="3689350"/>
          <p14:tracePt t="25007" x="4111625" y="3557588"/>
          <p14:tracePt t="25025" x="4119563" y="3395663"/>
          <p14:tracePt t="25043" x="4083050" y="3235325"/>
          <p14:tracePt t="25055" x="3970338" y="3016250"/>
          <p14:tracePt t="25074" x="3892550" y="2903538"/>
          <p14:tracePt t="25092" x="3822700" y="2854325"/>
          <p14:tracePt t="25110" x="3714750" y="2841625"/>
          <p14:tracePt t="25122" x="3694113" y="2841625"/>
          <p14:tracePt t="25140" x="3660775" y="2854325"/>
          <p14:tracePt t="25141" x="3635375" y="2867025"/>
          <p14:tracePt t="25158" x="3603625" y="2895600"/>
          <p14:tracePt t="25177" x="3573463" y="2916238"/>
          <p14:tracePt t="25189" x="3557588" y="2936875"/>
          <p14:tracePt t="25207" x="3544888" y="2946400"/>
          <p14:tracePt t="25225" x="3544888" y="2949575"/>
          <p14:tracePt t="25243" x="3541713" y="2949575"/>
          <p14:tracePt t="25432" x="3544888" y="2949575"/>
          <p14:tracePt t="25439" x="3549650" y="2946400"/>
          <p14:tracePt t="25447" x="3565525" y="2946400"/>
          <p14:tracePt t="25455" x="3586163" y="2946400"/>
          <p14:tracePt t="25463" x="3640138" y="2946400"/>
          <p14:tracePt t="25473" x="3681413" y="2949575"/>
          <p14:tracePt t="25492" x="3925888" y="2978150"/>
          <p14:tracePt t="25510" x="4962525" y="3019425"/>
          <p14:tracePt t="25522" x="5429250" y="3032125"/>
          <p14:tracePt t="25541" x="6400800" y="3078163"/>
          <p14:tracePt t="25541" x="6862763" y="3094038"/>
          <p14:tracePt t="25558" x="7772400" y="3111500"/>
          <p14:tracePt t="25577" x="8470900" y="3163888"/>
          <p14:tracePt t="25589" x="9024938" y="3205163"/>
          <p14:tracePt t="29675" x="9036050" y="3354388"/>
          <p14:tracePt t="29683" x="9012238" y="3359150"/>
          <p14:tracePt t="29691" x="8994775" y="3367088"/>
          <p14:tracePt t="29699" x="8994775" y="3371850"/>
          <p14:tracePt t="29715" x="8991600" y="3371850"/>
          <p14:tracePt t="29771" x="8978900" y="3371850"/>
          <p14:tracePt t="29777" x="8945563" y="3375025"/>
          <p14:tracePt t="29785" x="8867775" y="3400425"/>
          <p14:tracePt t="29793" x="8747125" y="3436938"/>
          <p14:tracePt t="29807" x="8636000" y="3495675"/>
          <p14:tracePt t="29825" x="8218488" y="3668713"/>
          <p14:tracePt t="29843" x="7991475" y="3738563"/>
          <p14:tracePt t="29855" x="7664450" y="3838575"/>
          <p14:tracePt t="29873" x="7308850" y="3903663"/>
          <p14:tracePt t="29892" x="6986588" y="3944938"/>
          <p14:tracePt t="29910" x="6548438" y="3983038"/>
          <p14:tracePt t="29922" x="6300788" y="4003675"/>
          <p14:tracePt t="29940" x="6027738" y="4011613"/>
          <p14:tracePt t="29958" x="5789613" y="4037013"/>
          <p14:tracePt t="29977" x="5694363" y="4057650"/>
          <p14:tracePt t="29989" x="5537200" y="4140200"/>
          <p14:tracePt t="30007" x="5441950" y="4202113"/>
          <p14:tracePt t="30025" x="5313363" y="4264025"/>
          <p14:tracePt t="30043" x="5248275" y="4300538"/>
          <p14:tracePt t="30055" x="5243513" y="4305300"/>
          <p14:tracePt t="30073" x="5218113" y="4321175"/>
          <p14:tracePt t="30092" x="5168900" y="4341813"/>
          <p14:tracePt t="30110" x="5102225" y="4354513"/>
          <p14:tracePt t="30122" x="5053013" y="4354513"/>
          <p14:tracePt t="30140" x="4854575" y="4354513"/>
          <p14:tracePt t="30158" x="4714875" y="4354513"/>
          <p14:tracePt t="30177" x="4524375" y="4354513"/>
          <p14:tracePt t="30189" x="4467225" y="4354513"/>
          <p14:tracePt t="30207" x="4354513" y="4354513"/>
          <p14:tracePt t="30225" x="4206875" y="4354513"/>
          <p14:tracePt t="30243" x="4135438" y="4354513"/>
          <p14:tracePt t="30255" x="4065588" y="4354513"/>
          <p14:tracePt t="30273" x="4000500" y="4367213"/>
          <p14:tracePt t="30292" x="3846513" y="4400550"/>
          <p14:tracePt t="30310" x="3689350" y="4400550"/>
          <p14:tracePt t="30322" x="3521075" y="4408488"/>
          <p14:tracePt t="30340" x="3421063" y="4416425"/>
          <p14:tracePt t="30358" x="3240088" y="4429125"/>
          <p14:tracePt t="30376" x="3144838" y="4429125"/>
          <p14:tracePt t="30389" x="3086100" y="4437063"/>
          <p14:tracePt t="30407" x="3065463" y="4445000"/>
          <p14:tracePt t="30425" x="3057525" y="4462463"/>
          <p14:tracePt t="30443" x="3049588" y="4514850"/>
          <p14:tracePt t="30455" x="3049588" y="4532313"/>
          <p14:tracePt t="30473" x="3062288" y="4597400"/>
          <p14:tracePt t="30492" x="3111500" y="4681538"/>
          <p14:tracePt t="30510" x="3186113" y="4754563"/>
          <p14:tracePt t="30522" x="3305175" y="4849813"/>
          <p14:tracePt t="30540" x="3429000" y="4891088"/>
          <p14:tracePt t="30558" x="3549650" y="4903788"/>
          <p14:tracePt t="30577" x="3810000" y="4857750"/>
          <p14:tracePt t="30588" x="3892550" y="4826000"/>
          <p14:tracePt t="30607" x="4065588" y="4722813"/>
          <p14:tracePt t="30625" x="4176713" y="4602163"/>
          <p14:tracePt t="30643" x="4202113" y="4548188"/>
          <p14:tracePt t="30655" x="4202113" y="4473575"/>
          <p14:tracePt t="30673" x="4186238" y="4411663"/>
          <p14:tracePt t="30692" x="4152900" y="4349750"/>
          <p14:tracePt t="30710" x="4124325" y="4308475"/>
          <p14:tracePt t="30722" x="4094163" y="4287838"/>
          <p14:tracePt t="30740" x="4078288" y="4284663"/>
          <p14:tracePt t="30758" x="4073525" y="4284663"/>
          <p14:tracePt t="30782" x="4070350" y="4284663"/>
          <p14:tracePt t="31361" x="4094163" y="4297363"/>
          <p14:tracePt t="31369" x="4132263" y="4318000"/>
          <p14:tracePt t="31377" x="4202113" y="4346575"/>
          <p14:tracePt t="31385" x="4268788" y="4370388"/>
          <p14:tracePt t="31393" x="4318000" y="4395788"/>
          <p14:tracePt t="31407" x="4400550" y="4429125"/>
          <p14:tracePt t="31425" x="4645025" y="4498975"/>
          <p14:tracePt t="31443" x="4851400" y="4552950"/>
          <p14:tracePt t="31455" x="5032375" y="4594225"/>
          <p14:tracePt t="31474" x="5243513" y="4627563"/>
          <p14:tracePt t="31492" x="5434013" y="4660900"/>
          <p14:tracePt t="31510" x="5635625" y="4684713"/>
          <p14:tracePt t="31522" x="5784850" y="4692650"/>
          <p14:tracePt t="31540" x="5934075" y="4692650"/>
          <p14:tracePt t="31559" x="6073775" y="4692650"/>
          <p14:tracePt t="31577" x="6184900" y="4692650"/>
          <p14:tracePt t="31589" x="6243638" y="4692650"/>
          <p14:tracePt t="31607" x="6264275" y="4692650"/>
          <p14:tracePt t="31625" x="6280150" y="4684713"/>
          <p14:tracePt t="31643" x="6305550" y="4651375"/>
          <p14:tracePt t="31655" x="6321425" y="4635500"/>
          <p14:tracePt t="31673" x="6362700" y="4568825"/>
          <p14:tracePt t="31692" x="6413500" y="4457700"/>
          <p14:tracePt t="31710" x="6442075" y="4362450"/>
          <p14:tracePt t="31722" x="6445250" y="4259263"/>
          <p14:tracePt t="31740" x="6445250" y="4160838"/>
          <p14:tracePt t="31758" x="6445250" y="4060825"/>
          <p14:tracePt t="31777" x="6437313" y="3859213"/>
          <p14:tracePt t="31789" x="6429375" y="3767138"/>
          <p14:tracePt t="31807" x="6396038" y="3656013"/>
          <p14:tracePt t="31825" x="6334125" y="3441700"/>
          <p14:tracePt t="31843" x="6305550" y="3338513"/>
          <p14:tracePt t="31855" x="6251575" y="3127375"/>
          <p14:tracePt t="31873" x="6210300" y="2954338"/>
          <p14:tracePt t="31892" x="6135688" y="2714625"/>
          <p14:tracePt t="31910" x="6065838" y="2508250"/>
          <p14:tracePt t="31922" x="6049963" y="2446338"/>
          <p14:tracePt t="31940" x="5995988" y="2351088"/>
          <p14:tracePt t="31958" x="5900738" y="2222500"/>
          <p14:tracePt t="31976" x="5818188" y="2147888"/>
          <p14:tracePt t="31989" x="5726113" y="2073275"/>
          <p14:tracePt t="32007" x="5664200" y="2016125"/>
          <p14:tracePt t="32025" x="5594350" y="1946275"/>
          <p14:tracePt t="32043" x="5537200" y="1897063"/>
          <p14:tracePt t="32055" x="5532438" y="1892300"/>
          <p14:tracePt t="32073" x="5516563" y="1879600"/>
          <p14:tracePt t="32092" x="5503863" y="1871663"/>
          <p14:tracePt t="32110" x="5495925" y="1866900"/>
          <p14:tracePt t="32122" x="5483225" y="1871663"/>
          <p14:tracePt t="32140" x="5462588" y="1900238"/>
          <p14:tracePt t="32158" x="5437188" y="1958975"/>
          <p14:tracePt t="32177" x="5351463" y="2135188"/>
          <p14:tracePt t="32189" x="5326063" y="2197100"/>
          <p14:tracePt t="32207" x="5243513" y="2457450"/>
          <p14:tracePt t="32225" x="5197475" y="2693988"/>
          <p14:tracePt t="32243" x="5160963" y="2949575"/>
          <p14:tracePt t="32255" x="5143500" y="3119438"/>
          <p14:tracePt t="32273" x="5143500" y="3238500"/>
          <p14:tracePt t="32292" x="5156200" y="3367088"/>
          <p14:tracePt t="32310" x="5218113" y="3565525"/>
          <p14:tracePt t="32322" x="5235575" y="3627438"/>
          <p14:tracePt t="32340" x="5289550" y="3751263"/>
          <p14:tracePt t="32358" x="5400675" y="3962400"/>
          <p14:tracePt t="32377" x="5508625" y="4110038"/>
          <p14:tracePt t="32389" x="5622925" y="4230688"/>
          <p14:tracePt t="32407" x="5743575" y="4341813"/>
          <p14:tracePt t="32425" x="5821363" y="4395788"/>
          <p14:tracePt t="32443" x="5962650" y="4462463"/>
          <p14:tracePt t="32455" x="5995988" y="4465638"/>
          <p14:tracePt t="32473" x="6045200" y="4473575"/>
          <p14:tracePt t="32492" x="6107113" y="4473575"/>
          <p14:tracePt t="32510" x="6135688" y="4462463"/>
          <p14:tracePt t="32522" x="6153150" y="4445000"/>
          <p14:tracePt t="32540" x="6189663" y="4387850"/>
          <p14:tracePt t="32558" x="6215063" y="4329113"/>
          <p14:tracePt t="32577" x="6284913" y="4181475"/>
          <p14:tracePt t="32589" x="6297613" y="4135438"/>
          <p14:tracePt t="32607" x="6326188" y="4068763"/>
          <p14:tracePt t="32625" x="6388100" y="3890963"/>
          <p14:tracePt t="32643" x="6408738" y="3779838"/>
          <p14:tracePt t="32655" x="6408738" y="3611563"/>
          <p14:tracePt t="32673" x="6403975" y="3424238"/>
          <p14:tracePt t="32692" x="6362700" y="3279775"/>
          <p14:tracePt t="32710" x="6230938" y="2921000"/>
          <p14:tracePt t="32722" x="6194425" y="2846388"/>
          <p14:tracePt t="32740" x="6115050" y="2673350"/>
          <p14:tracePt t="32758" x="6037263" y="2490788"/>
          <p14:tracePt t="32777" x="5995988" y="2405063"/>
          <p14:tracePt t="32789" x="5942013" y="2309813"/>
          <p14:tracePt t="32807" x="5903913" y="2255838"/>
          <p14:tracePt t="32825" x="5867400" y="2209800"/>
          <p14:tracePt t="32844" x="5830888" y="2176463"/>
          <p14:tracePt t="32855" x="5818188" y="2173288"/>
          <p14:tracePt t="32873" x="5784850" y="2165350"/>
          <p14:tracePt t="32892" x="5722938" y="2147888"/>
          <p14:tracePt t="32910" x="5697538" y="2147888"/>
          <p14:tracePt t="32922" x="5673725" y="2147888"/>
          <p14:tracePt t="32940" x="5648325" y="2155825"/>
          <p14:tracePt t="32958" x="5614988" y="2173288"/>
          <p14:tracePt t="32977" x="5565775" y="2193925"/>
          <p14:tracePt t="32988" x="5540375" y="2206625"/>
          <p14:tracePt t="33007" x="5457825" y="2305050"/>
          <p14:tracePt t="33025" x="5403850" y="2405063"/>
          <p14:tracePt t="33043" x="5321300" y="2570163"/>
          <p14:tracePt t="33055" x="5227638" y="2805113"/>
          <p14:tracePt t="33073" x="5153025" y="3011488"/>
          <p14:tracePt t="33092" x="5073650" y="3297238"/>
          <p14:tracePt t="33110" x="5024438" y="3589338"/>
          <p14:tracePt t="33122" x="5016500" y="3697288"/>
          <p14:tracePt t="33140" x="5008563" y="3849688"/>
          <p14:tracePt t="33158" x="5008563" y="4065588"/>
          <p14:tracePt t="33176" x="5019675" y="4160838"/>
          <p14:tracePt t="33189" x="5032375" y="4217988"/>
          <p14:tracePt t="33207" x="5057775" y="4271963"/>
          <p14:tracePt t="33225" x="5081588" y="4321175"/>
          <p14:tracePt t="33243" x="5114925" y="4387850"/>
          <p14:tracePt t="33255" x="5119688" y="4391025"/>
          <p14:tracePt t="33273" x="5140325" y="4416425"/>
          <p14:tracePt t="33292" x="5160963" y="4441825"/>
          <p14:tracePt t="33310" x="5168900" y="4452938"/>
          <p14:tracePt t="33322" x="5189538" y="4473575"/>
          <p14:tracePt t="33340" x="5207000" y="4494213"/>
          <p14:tracePt t="33358" x="5230813" y="4511675"/>
          <p14:tracePt t="33377" x="5326063" y="4573588"/>
          <p14:tracePt t="33389" x="5359400" y="4586288"/>
          <p14:tracePt t="33408" x="5483225" y="4643438"/>
          <p14:tracePt t="33425" x="5578475" y="4672013"/>
          <p14:tracePt t="33443" x="5673725" y="4702175"/>
          <p14:tracePt t="33456" x="5797550" y="4733925"/>
          <p14:tracePt t="33473" x="5908675" y="4751388"/>
          <p14:tracePt t="33492" x="6049963" y="4764088"/>
          <p14:tracePt t="33510" x="6235700" y="4764088"/>
          <p14:tracePt t="33522" x="6267450" y="4764088"/>
          <p14:tracePt t="33540" x="6354763" y="4779963"/>
          <p14:tracePt t="33558" x="6475413" y="4792663"/>
          <p14:tracePt t="33576" x="6524625" y="4792663"/>
          <p14:tracePt t="33589" x="6627813" y="4775200"/>
          <p14:tracePt t="33607" x="6718300" y="4754563"/>
          <p14:tracePt t="33625" x="6826250" y="4718050"/>
          <p14:tracePt t="33643" x="6937375" y="4668838"/>
          <p14:tracePt t="33655" x="6999288" y="4635500"/>
          <p14:tracePt t="33673" x="7094538" y="4606925"/>
          <p14:tracePt t="33692" x="7259638" y="4576763"/>
          <p14:tracePt t="33710" x="7321550" y="4568825"/>
          <p14:tracePt t="33722" x="7391400" y="4565650"/>
          <p14:tracePt t="33740" x="7421563" y="4565650"/>
          <p14:tracePt t="33758" x="7432675" y="4565650"/>
          <p14:tracePt t="33776" x="7437438" y="4565650"/>
          <p14:tracePt t="33789" x="7442200" y="4565650"/>
          <p14:tracePt t="33888" x="7442200" y="4556125"/>
          <p14:tracePt t="33896" x="7445375" y="4545013"/>
          <p14:tracePt t="33902" x="7450138" y="4535488"/>
          <p14:tracePt t="33910" x="7453313" y="4532313"/>
        </p14:tracePtLst>
      </p14:laserTraceLst>
    </p:ext>
  </p:extLs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p68"/>
          <p:cNvSpPr txBox="1">
            <a:spLocks noGrp="1"/>
          </p:cNvSpPr>
          <p:nvPr>
            <p:ph type="title"/>
          </p:nvPr>
        </p:nvSpPr>
        <p:spPr>
          <a:xfrm>
            <a:off x="105775" y="234750"/>
            <a:ext cx="4561200" cy="4539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a:t>Vent Unit PCB</a:t>
            </a:r>
            <a:endParaRPr dirty="0"/>
          </a:p>
        </p:txBody>
      </p:sp>
      <p:sp>
        <p:nvSpPr>
          <p:cNvPr id="627" name="Google Shape;627;p68"/>
          <p:cNvSpPr txBox="1"/>
          <p:nvPr/>
        </p:nvSpPr>
        <p:spPr>
          <a:xfrm>
            <a:off x="335875" y="1297950"/>
            <a:ext cx="4101000" cy="1714200"/>
          </a:xfrm>
          <a:prstGeom prst="rect">
            <a:avLst/>
          </a:prstGeom>
          <a:noFill/>
          <a:ln>
            <a:noFill/>
          </a:ln>
        </p:spPr>
        <p:txBody>
          <a:bodyPr spcFirstLastPara="1" wrap="square" lIns="91425" tIns="91425" rIns="91425" bIns="91425" anchor="t" anchorCtr="0">
            <a:noAutofit/>
          </a:bodyPr>
          <a:lstStyle/>
          <a:p>
            <a:pPr marL="457200" lvl="0" indent="-330200" algn="l" rtl="0">
              <a:spcBef>
                <a:spcPts val="0"/>
              </a:spcBef>
              <a:spcAft>
                <a:spcPts val="0"/>
              </a:spcAft>
              <a:buClr>
                <a:schemeClr val="dk1"/>
              </a:buClr>
              <a:buSzPts val="1600"/>
              <a:buFont typeface="Syne"/>
              <a:buChar char="●"/>
            </a:pPr>
            <a:r>
              <a:rPr lang="en" sz="1600">
                <a:solidFill>
                  <a:schemeClr val="dk1"/>
                </a:solidFill>
                <a:latin typeface="Syne"/>
                <a:ea typeface="Syne"/>
                <a:cs typeface="Syne"/>
                <a:sym typeface="Syne"/>
              </a:rPr>
              <a:t>Utilizes a 4-layer board with 2 inner ground layers</a:t>
            </a:r>
            <a:endParaRPr sz="1600" dirty="0">
              <a:solidFill>
                <a:schemeClr val="dk1"/>
              </a:solidFill>
              <a:latin typeface="Syne"/>
              <a:ea typeface="Syne"/>
              <a:cs typeface="Syne"/>
              <a:sym typeface="Syne"/>
            </a:endParaRPr>
          </a:p>
          <a:p>
            <a:pPr marL="914400" lvl="0" indent="0" algn="l" rtl="0">
              <a:spcBef>
                <a:spcPts val="0"/>
              </a:spcBef>
              <a:spcAft>
                <a:spcPts val="0"/>
              </a:spcAft>
              <a:buNone/>
            </a:pPr>
            <a:endParaRPr sz="1600" dirty="0">
              <a:solidFill>
                <a:schemeClr val="dk1"/>
              </a:solidFill>
              <a:latin typeface="Syne"/>
              <a:ea typeface="Syne"/>
              <a:cs typeface="Syne"/>
              <a:sym typeface="Syne"/>
            </a:endParaRPr>
          </a:p>
          <a:p>
            <a:pPr marL="457200" lvl="0" indent="-330200" algn="l" rtl="0">
              <a:spcBef>
                <a:spcPts val="0"/>
              </a:spcBef>
              <a:spcAft>
                <a:spcPts val="0"/>
              </a:spcAft>
              <a:buClr>
                <a:schemeClr val="dk1"/>
              </a:buClr>
              <a:buSzPts val="1600"/>
              <a:buFont typeface="Syne"/>
              <a:buChar char="●"/>
            </a:pPr>
            <a:r>
              <a:rPr lang="en" sz="1600">
                <a:solidFill>
                  <a:schemeClr val="dk1"/>
                </a:solidFill>
                <a:latin typeface="Syne"/>
                <a:ea typeface="Syne"/>
                <a:cs typeface="Syne"/>
                <a:sym typeface="Syne"/>
              </a:rPr>
              <a:t>NRF52832 antenna side is place close to the edge to maximize BLE range and efficiency</a:t>
            </a:r>
            <a:endParaRPr sz="1600" dirty="0">
              <a:solidFill>
                <a:schemeClr val="dk1"/>
              </a:solidFill>
              <a:latin typeface="Syne"/>
              <a:ea typeface="Syne"/>
              <a:cs typeface="Syne"/>
              <a:sym typeface="Syne"/>
            </a:endParaRPr>
          </a:p>
        </p:txBody>
      </p:sp>
      <p:pic>
        <p:nvPicPr>
          <p:cNvPr id="628" name="Google Shape;628;p68"/>
          <p:cNvPicPr preferRelativeResize="0"/>
          <p:nvPr/>
        </p:nvPicPr>
        <p:blipFill rotWithShape="1">
          <a:blip r:embed="rId5">
            <a:alphaModFix/>
          </a:blip>
          <a:srcRect t="17890" b="23434"/>
          <a:stretch/>
        </p:blipFill>
        <p:spPr>
          <a:xfrm>
            <a:off x="8260583" y="0"/>
            <a:ext cx="883500" cy="923400"/>
          </a:xfrm>
          <a:prstGeom prst="flowChartAlternateProcess">
            <a:avLst/>
          </a:prstGeom>
          <a:noFill/>
          <a:ln>
            <a:noFill/>
          </a:ln>
        </p:spPr>
      </p:pic>
      <p:pic>
        <p:nvPicPr>
          <p:cNvPr id="629" name="Google Shape;629;p68"/>
          <p:cNvPicPr preferRelativeResize="0"/>
          <p:nvPr/>
        </p:nvPicPr>
        <p:blipFill>
          <a:blip r:embed="rId6">
            <a:alphaModFix/>
          </a:blip>
          <a:stretch>
            <a:fillRect/>
          </a:stretch>
        </p:blipFill>
        <p:spPr>
          <a:xfrm>
            <a:off x="4963475" y="32475"/>
            <a:ext cx="3202150" cy="5078550"/>
          </a:xfrm>
          <a:prstGeom prst="rect">
            <a:avLst/>
          </a:prstGeom>
          <a:noFill/>
          <a:ln>
            <a:noFill/>
          </a:ln>
        </p:spPr>
      </p:pic>
      <p:sp>
        <p:nvSpPr>
          <p:cNvPr id="630" name="Google Shape;630;p6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34</a:t>
            </a:fld>
            <a:endParaRPr dirty="0"/>
          </a:p>
        </p:txBody>
      </p:sp>
      <p:pic>
        <p:nvPicPr>
          <p:cNvPr id="9" name="Audio 8">
            <a:hlinkClick r:id="" action="ppaction://media"/>
            <a:extLst>
              <a:ext uri="{FF2B5EF4-FFF2-40B4-BE49-F238E27FC236}">
                <a16:creationId xmlns:a16="http://schemas.microsoft.com/office/drawing/2014/main" id="{F17962A5-07E9-90F5-5F3E-B4094CBBE988}"/>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08306" t="-108306" r="-108306" b="-108306"/>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20687"/>
    </mc:Choice>
    <mc:Fallback xmlns="">
      <p:transition spd="slow" advTm="206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p69"/>
          <p:cNvSpPr txBox="1">
            <a:spLocks noGrp="1"/>
          </p:cNvSpPr>
          <p:nvPr>
            <p:ph type="title"/>
          </p:nvPr>
        </p:nvSpPr>
        <p:spPr>
          <a:xfrm>
            <a:off x="786025" y="120450"/>
            <a:ext cx="7145400" cy="453900"/>
          </a:xfrm>
          <a:prstGeom prst="rect">
            <a:avLst/>
          </a:prstGeom>
          <a:solidFill>
            <a:schemeClr val="lt1"/>
          </a:solidFill>
        </p:spPr>
        <p:txBody>
          <a:bodyPr spcFirstLastPara="1" wrap="square" lIns="0" tIns="0" rIns="0" bIns="0" anchor="t" anchorCtr="0">
            <a:noAutofit/>
          </a:bodyPr>
          <a:lstStyle/>
          <a:p>
            <a:pPr marL="0" lvl="0" indent="0" algn="ctr" rtl="0">
              <a:spcBef>
                <a:spcPts val="0"/>
              </a:spcBef>
              <a:spcAft>
                <a:spcPts val="0"/>
              </a:spcAft>
              <a:buNone/>
            </a:pPr>
            <a:r>
              <a:rPr lang="en" sz="2800"/>
              <a:t>Control and Vent unit Power Supply PCB</a:t>
            </a:r>
            <a:endParaRPr sz="2800" dirty="0"/>
          </a:p>
        </p:txBody>
      </p:sp>
      <p:pic>
        <p:nvPicPr>
          <p:cNvPr id="636" name="Google Shape;636;p69"/>
          <p:cNvPicPr preferRelativeResize="0"/>
          <p:nvPr/>
        </p:nvPicPr>
        <p:blipFill>
          <a:blip r:embed="rId5">
            <a:alphaModFix/>
          </a:blip>
          <a:stretch>
            <a:fillRect/>
          </a:stretch>
        </p:blipFill>
        <p:spPr>
          <a:xfrm>
            <a:off x="708300" y="676125"/>
            <a:ext cx="3326774" cy="4429800"/>
          </a:xfrm>
          <a:prstGeom prst="rect">
            <a:avLst/>
          </a:prstGeom>
          <a:noFill/>
          <a:ln>
            <a:noFill/>
          </a:ln>
        </p:spPr>
      </p:pic>
      <p:pic>
        <p:nvPicPr>
          <p:cNvPr id="637" name="Google Shape;637;p69"/>
          <p:cNvPicPr preferRelativeResize="0"/>
          <p:nvPr/>
        </p:nvPicPr>
        <p:blipFill>
          <a:blip r:embed="rId6">
            <a:alphaModFix/>
          </a:blip>
          <a:stretch>
            <a:fillRect/>
          </a:stretch>
        </p:blipFill>
        <p:spPr>
          <a:xfrm>
            <a:off x="4537525" y="676125"/>
            <a:ext cx="3898000" cy="4454850"/>
          </a:xfrm>
          <a:prstGeom prst="rect">
            <a:avLst/>
          </a:prstGeom>
          <a:noFill/>
          <a:ln>
            <a:noFill/>
          </a:ln>
        </p:spPr>
      </p:pic>
      <p:pic>
        <p:nvPicPr>
          <p:cNvPr id="638" name="Google Shape;638;p69"/>
          <p:cNvPicPr preferRelativeResize="0"/>
          <p:nvPr/>
        </p:nvPicPr>
        <p:blipFill rotWithShape="1">
          <a:blip r:embed="rId7">
            <a:alphaModFix/>
          </a:blip>
          <a:srcRect t="17890" b="23434"/>
          <a:stretch/>
        </p:blipFill>
        <p:spPr>
          <a:xfrm>
            <a:off x="8260583" y="0"/>
            <a:ext cx="883500" cy="923400"/>
          </a:xfrm>
          <a:prstGeom prst="flowChartAlternateProcess">
            <a:avLst/>
          </a:prstGeom>
          <a:noFill/>
          <a:ln>
            <a:noFill/>
          </a:ln>
        </p:spPr>
      </p:pic>
      <p:sp>
        <p:nvSpPr>
          <p:cNvPr id="639" name="Google Shape;639;p6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35</a:t>
            </a:fld>
            <a:endParaRPr dirty="0"/>
          </a:p>
        </p:txBody>
      </p:sp>
      <p:pic>
        <p:nvPicPr>
          <p:cNvPr id="11" name="Audio 10">
            <a:hlinkClick r:id="" action="ppaction://media"/>
            <a:extLst>
              <a:ext uri="{FF2B5EF4-FFF2-40B4-BE49-F238E27FC236}">
                <a16:creationId xmlns:a16="http://schemas.microsoft.com/office/drawing/2014/main" id="{A704F86A-F05B-1116-3CDB-6EF41780F30E}"/>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108306" t="-108306" r="-108306" b="-108306"/>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26142"/>
    </mc:Choice>
    <mc:Fallback xmlns="">
      <p:transition spd="slow" advTm="261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sp>
        <p:nvSpPr>
          <p:cNvPr id="644" name="Google Shape;644;p70"/>
          <p:cNvSpPr/>
          <p:nvPr/>
        </p:nvSpPr>
        <p:spPr>
          <a:xfrm>
            <a:off x="1020206" y="1932275"/>
            <a:ext cx="5107800" cy="13128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5" name="Google Shape;645;p70"/>
          <p:cNvSpPr txBox="1">
            <a:spLocks noGrp="1"/>
          </p:cNvSpPr>
          <p:nvPr>
            <p:ph type="title"/>
          </p:nvPr>
        </p:nvSpPr>
        <p:spPr>
          <a:xfrm>
            <a:off x="1020206" y="1932275"/>
            <a:ext cx="5107800" cy="1312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a:t>Software Selection</a:t>
            </a:r>
            <a:endParaRPr dirty="0"/>
          </a:p>
        </p:txBody>
      </p:sp>
      <p:sp>
        <p:nvSpPr>
          <p:cNvPr id="646" name="Google Shape;646;p70"/>
          <p:cNvSpPr txBox="1">
            <a:spLocks noGrp="1"/>
          </p:cNvSpPr>
          <p:nvPr>
            <p:ph type="title" idx="2"/>
          </p:nvPr>
        </p:nvSpPr>
        <p:spPr>
          <a:xfrm>
            <a:off x="6004594" y="1530150"/>
            <a:ext cx="2121000" cy="1963500"/>
          </a:xfrm>
          <a:prstGeom prst="rect">
            <a:avLst/>
          </a:prstGeom>
        </p:spPr>
        <p:txBody>
          <a:bodyPr spcFirstLastPara="1" wrap="square" lIns="0" tIns="0" rIns="0" bIns="0" anchor="b" anchorCtr="0">
            <a:noAutofit/>
          </a:bodyPr>
          <a:lstStyle/>
          <a:p>
            <a:pPr marL="0" lvl="0" indent="0" algn="r" rtl="0">
              <a:spcBef>
                <a:spcPts val="0"/>
              </a:spcBef>
              <a:spcAft>
                <a:spcPts val="0"/>
              </a:spcAft>
              <a:buNone/>
            </a:pPr>
            <a:r>
              <a:rPr lang="en"/>
              <a:t>07</a:t>
            </a:r>
            <a:endParaRPr dirty="0"/>
          </a:p>
        </p:txBody>
      </p:sp>
      <p:sp>
        <p:nvSpPr>
          <p:cNvPr id="647" name="Google Shape;647;p7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36</a:t>
            </a:fld>
            <a:endParaRPr dirty="0"/>
          </a:p>
        </p:txBody>
      </p:sp>
      <p:pic>
        <p:nvPicPr>
          <p:cNvPr id="5" name="Audio 4">
            <a:hlinkClick r:id="" action="ppaction://media"/>
            <a:extLst>
              <a:ext uri="{FF2B5EF4-FFF2-40B4-BE49-F238E27FC236}">
                <a16:creationId xmlns:a16="http://schemas.microsoft.com/office/drawing/2014/main" id="{DCCE58E2-075A-2550-0F8C-D0F81900F5A8}"/>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3622"/>
    </mc:Choice>
    <mc:Fallback xmlns="">
      <p:transition spd="slow" advTm="36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sp>
        <p:nvSpPr>
          <p:cNvPr id="652" name="Google Shape;652;p71"/>
          <p:cNvSpPr txBox="1">
            <a:spLocks noGrp="1"/>
          </p:cNvSpPr>
          <p:nvPr>
            <p:ph type="title"/>
          </p:nvPr>
        </p:nvSpPr>
        <p:spPr>
          <a:xfrm>
            <a:off x="733200" y="148600"/>
            <a:ext cx="7677600" cy="6432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sz="3100"/>
              <a:t>nRF52832 Operating System</a:t>
            </a:r>
            <a:endParaRPr sz="3100" dirty="0"/>
          </a:p>
        </p:txBody>
      </p:sp>
      <p:graphicFrame>
        <p:nvGraphicFramePr>
          <p:cNvPr id="653" name="Google Shape;653;p71"/>
          <p:cNvGraphicFramePr/>
          <p:nvPr>
            <p:extLst>
              <p:ext uri="{D42A27DB-BD31-4B8C-83A1-F6EECF244321}">
                <p14:modId xmlns:p14="http://schemas.microsoft.com/office/powerpoint/2010/main" val="1720099888"/>
              </p:ext>
            </p:extLst>
          </p:nvPr>
        </p:nvGraphicFramePr>
        <p:xfrm>
          <a:off x="865050" y="1059013"/>
          <a:ext cx="6757675" cy="1867665"/>
        </p:xfrm>
        <a:graphic>
          <a:graphicData uri="http://schemas.openxmlformats.org/drawingml/2006/table">
            <a:tbl>
              <a:tblPr>
                <a:noFill/>
                <a:tableStyleId>{5ED303A0-EA4B-46B2-983A-6153FCA4589D}</a:tableStyleId>
              </a:tblPr>
              <a:tblGrid>
                <a:gridCol w="2303350">
                  <a:extLst>
                    <a:ext uri="{9D8B030D-6E8A-4147-A177-3AD203B41FA5}">
                      <a16:colId xmlns:a16="http://schemas.microsoft.com/office/drawing/2014/main" val="20000"/>
                    </a:ext>
                  </a:extLst>
                </a:gridCol>
                <a:gridCol w="495625">
                  <a:extLst>
                    <a:ext uri="{9D8B030D-6E8A-4147-A177-3AD203B41FA5}">
                      <a16:colId xmlns:a16="http://schemas.microsoft.com/office/drawing/2014/main" val="20001"/>
                    </a:ext>
                  </a:extLst>
                </a:gridCol>
                <a:gridCol w="1653275">
                  <a:extLst>
                    <a:ext uri="{9D8B030D-6E8A-4147-A177-3AD203B41FA5}">
                      <a16:colId xmlns:a16="http://schemas.microsoft.com/office/drawing/2014/main" val="20002"/>
                    </a:ext>
                  </a:extLst>
                </a:gridCol>
                <a:gridCol w="985850">
                  <a:extLst>
                    <a:ext uri="{9D8B030D-6E8A-4147-A177-3AD203B41FA5}">
                      <a16:colId xmlns:a16="http://schemas.microsoft.com/office/drawing/2014/main" val="20003"/>
                    </a:ext>
                  </a:extLst>
                </a:gridCol>
                <a:gridCol w="1319575">
                  <a:extLst>
                    <a:ext uri="{9D8B030D-6E8A-4147-A177-3AD203B41FA5}">
                      <a16:colId xmlns:a16="http://schemas.microsoft.com/office/drawing/2014/main" val="20004"/>
                    </a:ext>
                  </a:extLst>
                </a:gridCol>
              </a:tblGrid>
              <a:tr h="648525">
                <a:tc>
                  <a:txBody>
                    <a:bodyPr/>
                    <a:lstStyle/>
                    <a:p>
                      <a:pPr marL="0" marR="0" lvl="0" indent="0" algn="ctr" rtl="0">
                        <a:lnSpc>
                          <a:spcPct val="100000"/>
                        </a:lnSpc>
                        <a:spcBef>
                          <a:spcPts val="0"/>
                        </a:spcBef>
                        <a:spcAft>
                          <a:spcPts val="0"/>
                        </a:spcAft>
                        <a:buNone/>
                      </a:pP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gridSpan="2">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Mbed OS (Arduino IDE)</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tc gridSpan="2">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Bare Metal (Nordic SDK)</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extLst>
                  <a:ext uri="{0D108BD9-81ED-4DB2-BD59-A6C34878D82A}">
                    <a16:rowId xmlns:a16="http://schemas.microsoft.com/office/drawing/2014/main" val="10000"/>
                  </a:ext>
                </a:extLst>
              </a:tr>
              <a:tr h="396200">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Development Time</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a:solidFill>
                            <a:schemeClr val="dk2"/>
                          </a:solidFill>
                          <a:latin typeface="Syne SemiBold"/>
                          <a:ea typeface="Syne SemiBold"/>
                          <a:cs typeface="Syne SemiBold"/>
                          <a:sym typeface="Syne SemiBold"/>
                        </a:rPr>
                        <a:t>Faster</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marR="0" lvl="0" indent="0" algn="ctr" rtl="0">
                        <a:spcBef>
                          <a:spcPts val="0"/>
                        </a:spcBef>
                        <a:spcAft>
                          <a:spcPts val="0"/>
                        </a:spcAft>
                        <a:buNone/>
                      </a:pPr>
                      <a:r>
                        <a:rPr lang="en">
                          <a:solidFill>
                            <a:schemeClr val="dk2"/>
                          </a:solidFill>
                          <a:latin typeface="Syne SemiBold"/>
                          <a:ea typeface="Syne SemiBold"/>
                          <a:cs typeface="Syne SemiBold"/>
                          <a:sym typeface="Syne SemiBold"/>
                        </a:rPr>
                        <a:t>Slower</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extLst>
                  <a:ext uri="{0D108BD9-81ED-4DB2-BD59-A6C34878D82A}">
                    <a16:rowId xmlns:a16="http://schemas.microsoft.com/office/drawing/2014/main" val="10001"/>
                  </a:ext>
                </a:extLst>
              </a:tr>
              <a:tr h="396200">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Current Draw LPM (@5V on development board)</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a:solidFill>
                            <a:schemeClr val="dk2"/>
                          </a:solidFill>
                          <a:latin typeface="Syne SemiBold"/>
                          <a:ea typeface="Syne SemiBold"/>
                          <a:cs typeface="Syne SemiBold"/>
                          <a:sym typeface="Syne SemiBold"/>
                        </a:rPr>
                        <a:t>1.2mA</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dirty="0">
                          <a:solidFill>
                            <a:schemeClr val="dk2"/>
                          </a:solidFill>
                          <a:latin typeface="Syne SemiBold"/>
                          <a:ea typeface="Syne SemiBold"/>
                          <a:cs typeface="Syne SemiBold"/>
                          <a:sym typeface="Syne SemiBold"/>
                        </a:rPr>
                        <a:t>&lt;100uA</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extLst>
                  <a:ext uri="{0D108BD9-81ED-4DB2-BD59-A6C34878D82A}">
                    <a16:rowId xmlns:a16="http://schemas.microsoft.com/office/drawing/2014/main" val="10002"/>
                  </a:ext>
                </a:extLst>
              </a:tr>
            </a:tbl>
          </a:graphicData>
        </a:graphic>
      </p:graphicFrame>
      <p:pic>
        <p:nvPicPr>
          <p:cNvPr id="654" name="Google Shape;654;p71"/>
          <p:cNvPicPr preferRelativeResize="0"/>
          <p:nvPr/>
        </p:nvPicPr>
        <p:blipFill>
          <a:blip r:embed="rId5">
            <a:alphaModFix/>
          </a:blip>
          <a:stretch>
            <a:fillRect/>
          </a:stretch>
        </p:blipFill>
        <p:spPr>
          <a:xfrm>
            <a:off x="2034950" y="2926675"/>
            <a:ext cx="5074099" cy="2216774"/>
          </a:xfrm>
          <a:prstGeom prst="rect">
            <a:avLst/>
          </a:prstGeom>
          <a:noFill/>
          <a:ln>
            <a:noFill/>
          </a:ln>
        </p:spPr>
      </p:pic>
      <p:sp>
        <p:nvSpPr>
          <p:cNvPr id="656" name="Google Shape;656;p7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37</a:t>
            </a:fld>
            <a:endParaRPr dirty="0"/>
          </a:p>
        </p:txBody>
      </p:sp>
      <p:pic>
        <p:nvPicPr>
          <p:cNvPr id="23" name="Audio 22">
            <a:hlinkClick r:id="" action="ppaction://media"/>
            <a:extLst>
              <a:ext uri="{FF2B5EF4-FFF2-40B4-BE49-F238E27FC236}">
                <a16:creationId xmlns:a16="http://schemas.microsoft.com/office/drawing/2014/main" id="{91E21101-B4C2-CC04-6858-C09340C1B1B8}"/>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39844" t="-139844" r="-139844" b="-139844"/>
          <a:stretch>
            <a:fillRect/>
          </a:stretch>
        </p:blipFill>
        <p:spPr>
          <a:xfrm>
            <a:off x="7539228" y="3538728"/>
            <a:ext cx="1543050" cy="1543050"/>
          </a:xfrm>
          <a:prstGeom prst="ellipse">
            <a:avLst/>
          </a:prstGeom>
        </p:spPr>
      </p:pic>
      <p:pic>
        <p:nvPicPr>
          <p:cNvPr id="2" name="Google Shape;663;p72">
            <a:extLst>
              <a:ext uri="{FF2B5EF4-FFF2-40B4-BE49-F238E27FC236}">
                <a16:creationId xmlns:a16="http://schemas.microsoft.com/office/drawing/2014/main" id="{86594EAE-200E-5104-B302-A0F8D31E27EF}"/>
              </a:ext>
            </a:extLst>
          </p:cNvPr>
          <p:cNvPicPr preferRelativeResize="0"/>
          <p:nvPr/>
        </p:nvPicPr>
        <p:blipFill rotWithShape="1">
          <a:blip r:embed="rId7">
            <a:alphaModFix/>
          </a:blip>
          <a:srcRect t="5341" b="5341"/>
          <a:stretch/>
        </p:blipFill>
        <p:spPr>
          <a:xfrm>
            <a:off x="8142099" y="0"/>
            <a:ext cx="1002000" cy="948000"/>
          </a:xfrm>
          <a:prstGeom prst="flowChartAlternateProcess">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98940"/>
    </mc:Choice>
    <mc:Fallback xmlns="">
      <p:transition spd="slow" advTm="989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3"/>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1" name="Google Shape;661;p72"/>
          <p:cNvSpPr txBox="1"/>
          <p:nvPr/>
        </p:nvSpPr>
        <p:spPr>
          <a:xfrm>
            <a:off x="634250" y="150125"/>
            <a:ext cx="8107800" cy="948000"/>
          </a:xfrm>
          <a:prstGeom prst="rect">
            <a:avLst/>
          </a:prstGeom>
          <a:noFill/>
          <a:ln>
            <a:noFill/>
          </a:ln>
        </p:spPr>
        <p:txBody>
          <a:bodyPr spcFirstLastPara="1" wrap="square" lIns="91425" tIns="91425" rIns="91425" bIns="91425" anchor="t" anchorCtr="0">
            <a:spAutoFit/>
          </a:bodyPr>
          <a:lstStyle/>
          <a:p>
            <a:pPr marL="0" lvl="0" indent="0" algn="ctr" rtl="0">
              <a:lnSpc>
                <a:spcPct val="80000"/>
              </a:lnSpc>
              <a:spcBef>
                <a:spcPts val="0"/>
              </a:spcBef>
              <a:spcAft>
                <a:spcPts val="0"/>
              </a:spcAft>
              <a:buNone/>
            </a:pPr>
            <a:r>
              <a:rPr lang="en" sz="3100" b="1">
                <a:solidFill>
                  <a:schemeClr val="lt2"/>
                </a:solidFill>
                <a:latin typeface="Syne"/>
                <a:ea typeface="Syne"/>
                <a:cs typeface="Syne"/>
                <a:sym typeface="Syne"/>
              </a:rPr>
              <a:t>nRF52832</a:t>
            </a:r>
            <a:endParaRPr sz="3100" b="1" dirty="0">
              <a:solidFill>
                <a:schemeClr val="lt2"/>
              </a:solidFill>
              <a:latin typeface="Syne"/>
              <a:ea typeface="Syne"/>
              <a:cs typeface="Syne"/>
              <a:sym typeface="Syne"/>
            </a:endParaRPr>
          </a:p>
          <a:p>
            <a:pPr marL="0" lvl="0" indent="0" algn="ctr" rtl="0">
              <a:lnSpc>
                <a:spcPct val="80000"/>
              </a:lnSpc>
              <a:spcBef>
                <a:spcPts val="0"/>
              </a:spcBef>
              <a:spcAft>
                <a:spcPts val="0"/>
              </a:spcAft>
              <a:buNone/>
            </a:pPr>
            <a:r>
              <a:rPr lang="en" sz="3100" b="1">
                <a:solidFill>
                  <a:schemeClr val="lt2"/>
                </a:solidFill>
                <a:latin typeface="Syne"/>
                <a:ea typeface="Syne"/>
                <a:cs typeface="Syne"/>
                <a:sym typeface="Syne"/>
              </a:rPr>
              <a:t>IDE / Dev Environments</a:t>
            </a:r>
            <a:endParaRPr sz="3100" b="1" dirty="0">
              <a:solidFill>
                <a:schemeClr val="lt2"/>
              </a:solidFill>
              <a:latin typeface="Syne"/>
              <a:ea typeface="Syne"/>
              <a:cs typeface="Syne"/>
              <a:sym typeface="Syne"/>
            </a:endParaRPr>
          </a:p>
        </p:txBody>
      </p:sp>
      <p:graphicFrame>
        <p:nvGraphicFramePr>
          <p:cNvPr id="662" name="Google Shape;662;p72"/>
          <p:cNvGraphicFramePr/>
          <p:nvPr/>
        </p:nvGraphicFramePr>
        <p:xfrm>
          <a:off x="314813" y="1319338"/>
          <a:ext cx="8426400" cy="3513525"/>
        </p:xfrm>
        <a:graphic>
          <a:graphicData uri="http://schemas.openxmlformats.org/drawingml/2006/table">
            <a:tbl>
              <a:tblPr>
                <a:noFill/>
                <a:tableStyleId>{5ED303A0-EA4B-46B2-983A-6153FCA4589D}</a:tableStyleId>
              </a:tblPr>
              <a:tblGrid>
                <a:gridCol w="1844475">
                  <a:extLst>
                    <a:ext uri="{9D8B030D-6E8A-4147-A177-3AD203B41FA5}">
                      <a16:colId xmlns:a16="http://schemas.microsoft.com/office/drawing/2014/main" val="20000"/>
                    </a:ext>
                  </a:extLst>
                </a:gridCol>
                <a:gridCol w="1126275">
                  <a:extLst>
                    <a:ext uri="{9D8B030D-6E8A-4147-A177-3AD203B41FA5}">
                      <a16:colId xmlns:a16="http://schemas.microsoft.com/office/drawing/2014/main" val="20001"/>
                    </a:ext>
                  </a:extLst>
                </a:gridCol>
                <a:gridCol w="1126275">
                  <a:extLst>
                    <a:ext uri="{9D8B030D-6E8A-4147-A177-3AD203B41FA5}">
                      <a16:colId xmlns:a16="http://schemas.microsoft.com/office/drawing/2014/main" val="20002"/>
                    </a:ext>
                  </a:extLst>
                </a:gridCol>
                <a:gridCol w="1126275">
                  <a:extLst>
                    <a:ext uri="{9D8B030D-6E8A-4147-A177-3AD203B41FA5}">
                      <a16:colId xmlns:a16="http://schemas.microsoft.com/office/drawing/2014/main" val="20003"/>
                    </a:ext>
                  </a:extLst>
                </a:gridCol>
                <a:gridCol w="1126275">
                  <a:extLst>
                    <a:ext uri="{9D8B030D-6E8A-4147-A177-3AD203B41FA5}">
                      <a16:colId xmlns:a16="http://schemas.microsoft.com/office/drawing/2014/main" val="20004"/>
                    </a:ext>
                  </a:extLst>
                </a:gridCol>
                <a:gridCol w="2076825">
                  <a:extLst>
                    <a:ext uri="{9D8B030D-6E8A-4147-A177-3AD203B41FA5}">
                      <a16:colId xmlns:a16="http://schemas.microsoft.com/office/drawing/2014/main" val="20005"/>
                    </a:ext>
                  </a:extLst>
                </a:gridCol>
              </a:tblGrid>
              <a:tr h="648525">
                <a:tc>
                  <a:txBody>
                    <a:bodyPr/>
                    <a:lstStyle/>
                    <a:p>
                      <a:pPr marL="0" marR="0" lvl="0" indent="0" algn="ctr" rtl="0">
                        <a:lnSpc>
                          <a:spcPct val="100000"/>
                        </a:lnSpc>
                        <a:spcBef>
                          <a:spcPts val="0"/>
                        </a:spcBef>
                        <a:spcAft>
                          <a:spcPts val="0"/>
                        </a:spcAft>
                        <a:buNone/>
                      </a:pP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gridSpan="2">
                  <a:txBody>
                    <a:bodyPr/>
                    <a:lstStyle/>
                    <a:p>
                      <a:pPr marL="0" marR="0" lvl="0" indent="0" algn="ctr" rtl="0">
                        <a:lnSpc>
                          <a:spcPct val="100000"/>
                        </a:lnSpc>
                        <a:spcBef>
                          <a:spcPts val="0"/>
                        </a:spcBef>
                        <a:spcAft>
                          <a:spcPts val="0"/>
                        </a:spcAft>
                        <a:buNone/>
                      </a:pPr>
                      <a:r>
                        <a:rPr lang="en" b="1">
                          <a:solidFill>
                            <a:schemeClr val="dk2"/>
                          </a:solidFill>
                          <a:highlight>
                            <a:srgbClr val="00C3B1"/>
                          </a:highlight>
                          <a:latin typeface="Syne"/>
                          <a:ea typeface="Syne"/>
                          <a:cs typeface="Syne"/>
                          <a:sym typeface="Syne"/>
                        </a:rPr>
                        <a:t>Arduino IDE</a:t>
                      </a:r>
                      <a:endParaRPr b="1" dirty="0">
                        <a:solidFill>
                          <a:schemeClr val="dk2"/>
                        </a:solidFill>
                        <a:highlight>
                          <a:srgbClr val="00C3B1"/>
                        </a:highlight>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tc gridSpan="2">
                  <a:txBody>
                    <a:bodyPr/>
                    <a:lstStyle/>
                    <a:p>
                      <a:pPr marL="0" marR="0" lvl="0" indent="0" algn="ctr" rtl="0">
                        <a:lnSpc>
                          <a:spcPct val="100000"/>
                        </a:lnSpc>
                        <a:spcBef>
                          <a:spcPts val="0"/>
                        </a:spcBef>
                        <a:spcAft>
                          <a:spcPts val="0"/>
                        </a:spcAft>
                        <a:buNone/>
                      </a:pPr>
                      <a:r>
                        <a:rPr lang="en" b="1">
                          <a:solidFill>
                            <a:schemeClr val="dk2"/>
                          </a:solidFill>
                          <a:highlight>
                            <a:srgbClr val="00C3B1"/>
                          </a:highlight>
                          <a:latin typeface="Syne"/>
                          <a:ea typeface="Syne"/>
                          <a:cs typeface="Syne"/>
                          <a:sym typeface="Syne"/>
                        </a:rPr>
                        <a:t>SEGGER Embedded Studio</a:t>
                      </a:r>
                      <a:endParaRPr b="1" dirty="0">
                        <a:solidFill>
                          <a:schemeClr val="dk2"/>
                        </a:solidFill>
                        <a:highlight>
                          <a:srgbClr val="00C3B1"/>
                        </a:highlight>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tc>
                  <a:txBody>
                    <a:bodyPr/>
                    <a:lstStyle/>
                    <a:p>
                      <a:pPr marL="0" marR="0" lvl="0" indent="0" algn="ctr" rtl="0">
                        <a:lnSpc>
                          <a:spcPct val="100000"/>
                        </a:lnSpc>
                        <a:spcBef>
                          <a:spcPts val="0"/>
                        </a:spcBef>
                        <a:spcAft>
                          <a:spcPts val="0"/>
                        </a:spcAft>
                        <a:buNone/>
                      </a:pPr>
                      <a:r>
                        <a:rPr lang="en" b="1">
                          <a:solidFill>
                            <a:schemeClr val="dk2"/>
                          </a:solidFill>
                          <a:highlight>
                            <a:srgbClr val="00C3B1"/>
                          </a:highlight>
                          <a:latin typeface="Syne"/>
                          <a:ea typeface="Syne"/>
                          <a:cs typeface="Syne"/>
                          <a:sym typeface="Syne"/>
                        </a:rPr>
                        <a:t>Visual Studio Code</a:t>
                      </a:r>
                      <a:endParaRPr b="1" dirty="0">
                        <a:solidFill>
                          <a:schemeClr val="dk2"/>
                        </a:solidFill>
                        <a:highlight>
                          <a:srgbClr val="00C3B1"/>
                        </a:highlight>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396200">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Libraries / API / Extensions</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A lot of native support (GPIO, BLE, etc), abstraction</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marR="0" lvl="0" indent="0" algn="ctr" rtl="0">
                        <a:spcBef>
                          <a:spcPts val="0"/>
                        </a:spcBef>
                        <a:spcAft>
                          <a:spcPts val="0"/>
                        </a:spcAft>
                        <a:buNone/>
                      </a:pPr>
                      <a:r>
                        <a:rPr lang="en">
                          <a:solidFill>
                            <a:schemeClr val="dk2"/>
                          </a:solidFill>
                          <a:latin typeface="Syne"/>
                          <a:ea typeface="Syne"/>
                          <a:cs typeface="Syne"/>
                          <a:sym typeface="Syne"/>
                        </a:rPr>
                        <a:t>Utilizes Nordic SDK, lower level</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a:txBody>
                    <a:bodyPr/>
                    <a:lstStyle/>
                    <a:p>
                      <a:pPr marL="0" marR="0" lvl="0" indent="0" algn="ctr" rtl="0">
                        <a:spcBef>
                          <a:spcPts val="0"/>
                        </a:spcBef>
                        <a:spcAft>
                          <a:spcPts val="0"/>
                        </a:spcAft>
                        <a:buNone/>
                      </a:pPr>
                      <a:r>
                        <a:rPr lang="en">
                          <a:solidFill>
                            <a:schemeClr val="dk2"/>
                          </a:solidFill>
                          <a:latin typeface="Syne"/>
                          <a:ea typeface="Syne"/>
                          <a:cs typeface="Syne"/>
                          <a:sym typeface="Syne"/>
                        </a:rPr>
                        <a:t>Lots of extensions for organization (clean code format,  file exploration)</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396200">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Community Support</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Very High</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marR="0" lvl="0" indent="0" algn="ctr" rtl="0">
                        <a:spcBef>
                          <a:spcPts val="0"/>
                        </a:spcBef>
                        <a:spcAft>
                          <a:spcPts val="0"/>
                        </a:spcAft>
                        <a:buNone/>
                      </a:pPr>
                      <a:r>
                        <a:rPr lang="en">
                          <a:solidFill>
                            <a:schemeClr val="dk2"/>
                          </a:solidFill>
                          <a:latin typeface="Syne"/>
                          <a:ea typeface="Syne"/>
                          <a:cs typeface="Syne"/>
                          <a:sym typeface="Syne"/>
                        </a:rPr>
                        <a:t>High</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a:txBody>
                    <a:bodyPr/>
                    <a:lstStyle/>
                    <a:p>
                      <a:pPr marL="0" marR="0" lvl="0" indent="0" algn="ctr" rtl="0">
                        <a:spcBef>
                          <a:spcPts val="0"/>
                        </a:spcBef>
                        <a:spcAft>
                          <a:spcPts val="0"/>
                        </a:spcAft>
                        <a:buNone/>
                      </a:pPr>
                      <a:r>
                        <a:rPr lang="en">
                          <a:solidFill>
                            <a:schemeClr val="dk2"/>
                          </a:solidFill>
                          <a:latin typeface="Syne"/>
                          <a:ea typeface="Syne"/>
                          <a:cs typeface="Syne"/>
                          <a:sym typeface="Syne"/>
                        </a:rPr>
                        <a:t>High</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396200">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Supported Languages</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C, C++</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marR="0" lvl="0" indent="0" algn="ctr" rtl="0">
                        <a:spcBef>
                          <a:spcPts val="0"/>
                        </a:spcBef>
                        <a:spcAft>
                          <a:spcPts val="0"/>
                        </a:spcAft>
                        <a:buNone/>
                      </a:pPr>
                      <a:r>
                        <a:rPr lang="en">
                          <a:solidFill>
                            <a:schemeClr val="dk2"/>
                          </a:solidFill>
                          <a:latin typeface="Syne"/>
                          <a:ea typeface="Syne"/>
                          <a:cs typeface="Syne"/>
                          <a:sym typeface="Syne"/>
                        </a:rPr>
                        <a:t>C, C++</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a:txBody>
                    <a:bodyPr/>
                    <a:lstStyle/>
                    <a:p>
                      <a:pPr marL="0" marR="0" lvl="0" indent="0" algn="ctr" rtl="0">
                        <a:spcBef>
                          <a:spcPts val="0"/>
                        </a:spcBef>
                        <a:spcAft>
                          <a:spcPts val="0"/>
                        </a:spcAft>
                        <a:buNone/>
                      </a:pPr>
                      <a:r>
                        <a:rPr lang="en">
                          <a:solidFill>
                            <a:schemeClr val="dk2"/>
                          </a:solidFill>
                          <a:latin typeface="Syne"/>
                          <a:ea typeface="Syne"/>
                          <a:cs typeface="Syne"/>
                          <a:sym typeface="Syne"/>
                        </a:rPr>
                        <a:t>Any</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396200">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Ability to upload code to Flash</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Yes</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marR="0" lvl="0" indent="0" algn="ctr" rtl="0">
                        <a:spcBef>
                          <a:spcPts val="0"/>
                        </a:spcBef>
                        <a:spcAft>
                          <a:spcPts val="0"/>
                        </a:spcAft>
                        <a:buNone/>
                      </a:pPr>
                      <a:r>
                        <a:rPr lang="en">
                          <a:solidFill>
                            <a:schemeClr val="dk2"/>
                          </a:solidFill>
                          <a:latin typeface="Syne"/>
                          <a:ea typeface="Syne"/>
                          <a:cs typeface="Syne"/>
                          <a:sym typeface="Syne"/>
                        </a:rPr>
                        <a:t>Yes</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a:txBody>
                    <a:bodyPr/>
                    <a:lstStyle/>
                    <a:p>
                      <a:pPr marL="0" marR="0" lvl="0" indent="0" algn="ctr" rtl="0">
                        <a:spcBef>
                          <a:spcPts val="0"/>
                        </a:spcBef>
                        <a:spcAft>
                          <a:spcPts val="0"/>
                        </a:spcAft>
                        <a:buNone/>
                      </a:pPr>
                      <a:r>
                        <a:rPr lang="en">
                          <a:solidFill>
                            <a:schemeClr val="dk2"/>
                          </a:solidFill>
                          <a:latin typeface="Syne"/>
                          <a:ea typeface="Syne"/>
                          <a:cs typeface="Syne"/>
                          <a:sym typeface="Syne"/>
                        </a:rPr>
                        <a:t>No</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bl>
          </a:graphicData>
        </a:graphic>
      </p:graphicFrame>
      <p:pic>
        <p:nvPicPr>
          <p:cNvPr id="663" name="Google Shape;663;p72"/>
          <p:cNvPicPr preferRelativeResize="0"/>
          <p:nvPr/>
        </p:nvPicPr>
        <p:blipFill rotWithShape="1">
          <a:blip r:embed="rId5">
            <a:alphaModFix/>
          </a:blip>
          <a:srcRect t="5341" b="5341"/>
          <a:stretch/>
        </p:blipFill>
        <p:spPr>
          <a:xfrm>
            <a:off x="8142099" y="0"/>
            <a:ext cx="1002000" cy="948000"/>
          </a:xfrm>
          <a:prstGeom prst="flowChartAlternateProcess">
            <a:avLst/>
          </a:prstGeom>
          <a:noFill/>
          <a:ln>
            <a:noFill/>
          </a:ln>
        </p:spPr>
      </p:pic>
      <p:sp>
        <p:nvSpPr>
          <p:cNvPr id="664" name="Google Shape;664;p7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38</a:t>
            </a:fld>
            <a:endParaRPr dirty="0"/>
          </a:p>
        </p:txBody>
      </p:sp>
      <p:pic>
        <p:nvPicPr>
          <p:cNvPr id="46" name="Audio 45">
            <a:hlinkClick r:id="" action="ppaction://media"/>
            <a:extLst>
              <a:ext uri="{FF2B5EF4-FFF2-40B4-BE49-F238E27FC236}">
                <a16:creationId xmlns:a16="http://schemas.microsoft.com/office/drawing/2014/main" id="{148C00B3-C331-A31F-4C7C-D783318692CF}"/>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39844" t="-139844" r="-139844" b="-139844"/>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71874"/>
    </mc:Choice>
    <mc:Fallback xmlns="">
      <p:transition spd="slow" advTm="718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6"/>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sp>
        <p:nvSpPr>
          <p:cNvPr id="669" name="Google Shape;669;p73"/>
          <p:cNvSpPr txBox="1"/>
          <p:nvPr/>
        </p:nvSpPr>
        <p:spPr>
          <a:xfrm>
            <a:off x="634250" y="150125"/>
            <a:ext cx="8107800" cy="1317600"/>
          </a:xfrm>
          <a:prstGeom prst="rect">
            <a:avLst/>
          </a:prstGeom>
          <a:noFill/>
          <a:ln>
            <a:noFill/>
          </a:ln>
        </p:spPr>
        <p:txBody>
          <a:bodyPr spcFirstLastPara="1" wrap="square" lIns="91425" tIns="91425" rIns="91425" bIns="91425" anchor="t" anchorCtr="0">
            <a:spAutoFit/>
          </a:bodyPr>
          <a:lstStyle/>
          <a:p>
            <a:pPr marL="0" lvl="0" indent="0" algn="ctr" rtl="0">
              <a:lnSpc>
                <a:spcPct val="80000"/>
              </a:lnSpc>
              <a:spcBef>
                <a:spcPts val="0"/>
              </a:spcBef>
              <a:spcAft>
                <a:spcPts val="0"/>
              </a:spcAft>
              <a:buNone/>
            </a:pPr>
            <a:r>
              <a:rPr lang="en" sz="4600" b="1">
                <a:solidFill>
                  <a:schemeClr val="lt2"/>
                </a:solidFill>
                <a:latin typeface="Syne"/>
                <a:ea typeface="Syne"/>
                <a:cs typeface="Syne"/>
                <a:sym typeface="Syne"/>
              </a:rPr>
              <a:t>ESP32 IDE Dev Environments</a:t>
            </a:r>
            <a:endParaRPr sz="4600" b="1" dirty="0">
              <a:solidFill>
                <a:schemeClr val="lt2"/>
              </a:solidFill>
              <a:latin typeface="Syne"/>
              <a:ea typeface="Syne"/>
              <a:cs typeface="Syne"/>
              <a:sym typeface="Syne"/>
            </a:endParaRPr>
          </a:p>
        </p:txBody>
      </p:sp>
      <p:graphicFrame>
        <p:nvGraphicFramePr>
          <p:cNvPr id="670" name="Google Shape;670;p73"/>
          <p:cNvGraphicFramePr/>
          <p:nvPr/>
        </p:nvGraphicFramePr>
        <p:xfrm>
          <a:off x="358800" y="1403088"/>
          <a:ext cx="8426400" cy="3560725"/>
        </p:xfrm>
        <a:graphic>
          <a:graphicData uri="http://schemas.openxmlformats.org/drawingml/2006/table">
            <a:tbl>
              <a:tblPr>
                <a:noFill/>
                <a:tableStyleId>{5ED303A0-EA4B-46B2-983A-6153FCA4589D}</a:tableStyleId>
              </a:tblPr>
              <a:tblGrid>
                <a:gridCol w="1844475">
                  <a:extLst>
                    <a:ext uri="{9D8B030D-6E8A-4147-A177-3AD203B41FA5}">
                      <a16:colId xmlns:a16="http://schemas.microsoft.com/office/drawing/2014/main" val="20000"/>
                    </a:ext>
                  </a:extLst>
                </a:gridCol>
                <a:gridCol w="1126275">
                  <a:extLst>
                    <a:ext uri="{9D8B030D-6E8A-4147-A177-3AD203B41FA5}">
                      <a16:colId xmlns:a16="http://schemas.microsoft.com/office/drawing/2014/main" val="20001"/>
                    </a:ext>
                  </a:extLst>
                </a:gridCol>
                <a:gridCol w="1126275">
                  <a:extLst>
                    <a:ext uri="{9D8B030D-6E8A-4147-A177-3AD203B41FA5}">
                      <a16:colId xmlns:a16="http://schemas.microsoft.com/office/drawing/2014/main" val="20002"/>
                    </a:ext>
                  </a:extLst>
                </a:gridCol>
                <a:gridCol w="1126275">
                  <a:extLst>
                    <a:ext uri="{9D8B030D-6E8A-4147-A177-3AD203B41FA5}">
                      <a16:colId xmlns:a16="http://schemas.microsoft.com/office/drawing/2014/main" val="20003"/>
                    </a:ext>
                  </a:extLst>
                </a:gridCol>
                <a:gridCol w="1126275">
                  <a:extLst>
                    <a:ext uri="{9D8B030D-6E8A-4147-A177-3AD203B41FA5}">
                      <a16:colId xmlns:a16="http://schemas.microsoft.com/office/drawing/2014/main" val="20004"/>
                    </a:ext>
                  </a:extLst>
                </a:gridCol>
                <a:gridCol w="2076825">
                  <a:extLst>
                    <a:ext uri="{9D8B030D-6E8A-4147-A177-3AD203B41FA5}">
                      <a16:colId xmlns:a16="http://schemas.microsoft.com/office/drawing/2014/main" val="20005"/>
                    </a:ext>
                  </a:extLst>
                </a:gridCol>
              </a:tblGrid>
              <a:tr h="695725">
                <a:tc>
                  <a:txBody>
                    <a:bodyPr/>
                    <a:lstStyle/>
                    <a:p>
                      <a:pPr marL="0" marR="0" lvl="0" indent="0" algn="ctr" rtl="0">
                        <a:lnSpc>
                          <a:spcPct val="100000"/>
                        </a:lnSpc>
                        <a:spcBef>
                          <a:spcPts val="0"/>
                        </a:spcBef>
                        <a:spcAft>
                          <a:spcPts val="0"/>
                        </a:spcAft>
                        <a:buNone/>
                      </a:pP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gridSpan="2">
                  <a:txBody>
                    <a:bodyPr/>
                    <a:lstStyle/>
                    <a:p>
                      <a:pPr marL="0" marR="0" lvl="0" indent="0" algn="ctr" rtl="0">
                        <a:lnSpc>
                          <a:spcPct val="100000"/>
                        </a:lnSpc>
                        <a:spcBef>
                          <a:spcPts val="0"/>
                        </a:spcBef>
                        <a:spcAft>
                          <a:spcPts val="0"/>
                        </a:spcAft>
                        <a:buNone/>
                      </a:pPr>
                      <a:r>
                        <a:rPr lang="en" b="1">
                          <a:solidFill>
                            <a:schemeClr val="dk2"/>
                          </a:solidFill>
                          <a:highlight>
                            <a:srgbClr val="00C3B1"/>
                          </a:highlight>
                          <a:latin typeface="Syne"/>
                          <a:ea typeface="Syne"/>
                          <a:cs typeface="Syne"/>
                          <a:sym typeface="Syne"/>
                        </a:rPr>
                        <a:t>Arduino IDE</a:t>
                      </a:r>
                      <a:endParaRPr b="1" dirty="0">
                        <a:solidFill>
                          <a:schemeClr val="dk2"/>
                        </a:solidFill>
                        <a:highlight>
                          <a:srgbClr val="00C3B1"/>
                        </a:highlight>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tc gridSpan="2">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PlatformIO</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tc>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Visual Studio Code</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1031625">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Libraries / API / Extensions</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A lot of native support (GPIO, BLE, etc), abstraction</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tc gridSpan="2">
                  <a:txBody>
                    <a:bodyPr/>
                    <a:lstStyle/>
                    <a:p>
                      <a:pPr marL="0" marR="0" lvl="0" indent="0" algn="ctr" rtl="0">
                        <a:spcBef>
                          <a:spcPts val="0"/>
                        </a:spcBef>
                        <a:spcAft>
                          <a:spcPts val="0"/>
                        </a:spcAft>
                        <a:buNone/>
                      </a:pPr>
                      <a:r>
                        <a:rPr lang="en">
                          <a:solidFill>
                            <a:schemeClr val="dk2"/>
                          </a:solidFill>
                          <a:latin typeface="Syne"/>
                          <a:ea typeface="Syne"/>
                          <a:cs typeface="Syne"/>
                          <a:sym typeface="Syne"/>
                        </a:rPr>
                        <a:t>Provides support such as extensive library management and debugging capabilities</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a:txBody>
                    <a:bodyPr/>
                    <a:lstStyle/>
                    <a:p>
                      <a:pPr marL="0" marR="0" lvl="0" indent="0" algn="ctr" rtl="0">
                        <a:spcBef>
                          <a:spcPts val="0"/>
                        </a:spcBef>
                        <a:spcAft>
                          <a:spcPts val="0"/>
                        </a:spcAft>
                        <a:buNone/>
                      </a:pPr>
                      <a:r>
                        <a:rPr lang="en">
                          <a:solidFill>
                            <a:schemeClr val="dk2"/>
                          </a:solidFill>
                          <a:latin typeface="Syne"/>
                          <a:ea typeface="Syne"/>
                          <a:cs typeface="Syne"/>
                          <a:sym typeface="Syne"/>
                        </a:rPr>
                        <a:t>Lots of extensions for organization (neatness,  file exploration)</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557325">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Community Support</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Very High</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tc gridSpan="2">
                  <a:txBody>
                    <a:bodyPr/>
                    <a:lstStyle/>
                    <a:p>
                      <a:pPr marL="0" marR="0" lvl="0" indent="0" algn="ctr" rtl="0">
                        <a:spcBef>
                          <a:spcPts val="0"/>
                        </a:spcBef>
                        <a:spcAft>
                          <a:spcPts val="0"/>
                        </a:spcAft>
                        <a:buNone/>
                      </a:pPr>
                      <a:r>
                        <a:rPr lang="en">
                          <a:solidFill>
                            <a:schemeClr val="dk2"/>
                          </a:solidFill>
                          <a:latin typeface="Syne"/>
                          <a:ea typeface="Syne"/>
                          <a:cs typeface="Syne"/>
                          <a:sym typeface="Syne"/>
                        </a:rPr>
                        <a:t>High</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a:txBody>
                    <a:bodyPr/>
                    <a:lstStyle/>
                    <a:p>
                      <a:pPr marL="0" marR="0" lvl="0" indent="0" algn="ctr" rtl="0">
                        <a:spcBef>
                          <a:spcPts val="0"/>
                        </a:spcBef>
                        <a:spcAft>
                          <a:spcPts val="0"/>
                        </a:spcAft>
                        <a:buNone/>
                      </a:pPr>
                      <a:r>
                        <a:rPr lang="en">
                          <a:solidFill>
                            <a:schemeClr val="dk2"/>
                          </a:solidFill>
                          <a:latin typeface="Syne"/>
                          <a:ea typeface="Syne"/>
                          <a:cs typeface="Syne"/>
                          <a:sym typeface="Syne"/>
                        </a:rPr>
                        <a:t>High</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557325">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Supported Languages</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C, C++</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tc gridSpan="2">
                  <a:txBody>
                    <a:bodyPr/>
                    <a:lstStyle/>
                    <a:p>
                      <a:pPr marL="0" marR="0" lvl="0" indent="0" algn="ctr" rtl="0">
                        <a:spcBef>
                          <a:spcPts val="0"/>
                        </a:spcBef>
                        <a:spcAft>
                          <a:spcPts val="0"/>
                        </a:spcAft>
                        <a:buNone/>
                      </a:pPr>
                      <a:r>
                        <a:rPr lang="en">
                          <a:solidFill>
                            <a:schemeClr val="dk2"/>
                          </a:solidFill>
                          <a:latin typeface="Syne"/>
                          <a:ea typeface="Syne"/>
                          <a:cs typeface="Syne"/>
                          <a:sym typeface="Syne"/>
                        </a:rPr>
                        <a:t>C, C++</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a:txBody>
                    <a:bodyPr/>
                    <a:lstStyle/>
                    <a:p>
                      <a:pPr marL="0" marR="0" lvl="0" indent="0" algn="ctr" rtl="0">
                        <a:spcBef>
                          <a:spcPts val="0"/>
                        </a:spcBef>
                        <a:spcAft>
                          <a:spcPts val="0"/>
                        </a:spcAft>
                        <a:buNone/>
                      </a:pPr>
                      <a:r>
                        <a:rPr lang="en">
                          <a:solidFill>
                            <a:schemeClr val="dk2"/>
                          </a:solidFill>
                          <a:latin typeface="Syne"/>
                          <a:ea typeface="Syne"/>
                          <a:cs typeface="Syne"/>
                          <a:sym typeface="Syne"/>
                        </a:rPr>
                        <a:t>Any</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557325">
                <a:tc>
                  <a:txBody>
                    <a:bodyPr/>
                    <a:lstStyle/>
                    <a:p>
                      <a:pPr marL="0" lvl="0" indent="0" algn="l" rtl="0">
                        <a:spcBef>
                          <a:spcPts val="0"/>
                        </a:spcBef>
                        <a:spcAft>
                          <a:spcPts val="0"/>
                        </a:spcAft>
                        <a:buNone/>
                      </a:pPr>
                      <a:r>
                        <a:rPr lang="en">
                          <a:solidFill>
                            <a:schemeClr val="dk2"/>
                          </a:solidFill>
                          <a:latin typeface="Syne SemiBold"/>
                          <a:ea typeface="Syne SemiBold"/>
                          <a:cs typeface="Syne SemiBold"/>
                          <a:sym typeface="Syne SemiBold"/>
                        </a:rPr>
                        <a:t>Ability to upload code to Flash</a:t>
                      </a:r>
                      <a:endParaRPr dirty="0">
                        <a:solidFill>
                          <a:schemeClr val="dk2"/>
                        </a:solidFill>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gridSpan="2">
                  <a:txBody>
                    <a:bodyPr/>
                    <a:lstStyle/>
                    <a:p>
                      <a:pPr marL="0" lvl="0" indent="0" algn="ctr" rtl="0">
                        <a:spcBef>
                          <a:spcPts val="0"/>
                        </a:spcBef>
                        <a:spcAft>
                          <a:spcPts val="0"/>
                        </a:spcAft>
                        <a:buNone/>
                      </a:pPr>
                      <a:r>
                        <a:rPr lang="en">
                          <a:solidFill>
                            <a:schemeClr val="dk2"/>
                          </a:solidFill>
                          <a:latin typeface="Syne"/>
                          <a:ea typeface="Syne"/>
                          <a:cs typeface="Syne"/>
                          <a:sym typeface="Syne"/>
                        </a:rPr>
                        <a:t>Yes</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tc gridSpan="2">
                  <a:txBody>
                    <a:bodyPr/>
                    <a:lstStyle/>
                    <a:p>
                      <a:pPr marL="0" marR="0" lvl="0" indent="0" algn="ctr" rtl="0">
                        <a:spcBef>
                          <a:spcPts val="0"/>
                        </a:spcBef>
                        <a:spcAft>
                          <a:spcPts val="0"/>
                        </a:spcAft>
                        <a:buNone/>
                      </a:pPr>
                      <a:r>
                        <a:rPr lang="en">
                          <a:solidFill>
                            <a:schemeClr val="dk2"/>
                          </a:solidFill>
                          <a:latin typeface="Syne"/>
                          <a:ea typeface="Syne"/>
                          <a:cs typeface="Syne"/>
                          <a:sym typeface="Syne"/>
                        </a:rPr>
                        <a:t>Yes</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a:txBody>
                    <a:bodyPr/>
                    <a:lstStyle/>
                    <a:p>
                      <a:pPr marL="0" marR="0" lvl="0" indent="0" algn="ctr" rtl="0">
                        <a:spcBef>
                          <a:spcPts val="0"/>
                        </a:spcBef>
                        <a:spcAft>
                          <a:spcPts val="0"/>
                        </a:spcAft>
                        <a:buNone/>
                      </a:pPr>
                      <a:r>
                        <a:rPr lang="en">
                          <a:solidFill>
                            <a:schemeClr val="dk2"/>
                          </a:solidFill>
                          <a:latin typeface="Syne"/>
                          <a:ea typeface="Syne"/>
                          <a:cs typeface="Syne"/>
                          <a:sym typeface="Syne"/>
                        </a:rPr>
                        <a:t>No</a:t>
                      </a:r>
                      <a:endParaRPr dirty="0">
                        <a:solidFill>
                          <a:schemeClr val="dk2"/>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bl>
          </a:graphicData>
        </a:graphic>
      </p:graphicFrame>
      <p:pic>
        <p:nvPicPr>
          <p:cNvPr id="671" name="Google Shape;671;p73"/>
          <p:cNvPicPr preferRelativeResize="0"/>
          <p:nvPr/>
        </p:nvPicPr>
        <p:blipFill rotWithShape="1">
          <a:blip r:embed="rId5">
            <a:alphaModFix/>
          </a:blip>
          <a:srcRect t="4009" b="4019"/>
          <a:stretch/>
        </p:blipFill>
        <p:spPr>
          <a:xfrm>
            <a:off x="8169472" y="0"/>
            <a:ext cx="936000" cy="885900"/>
          </a:xfrm>
          <a:prstGeom prst="flowChartAlternateProcess">
            <a:avLst/>
          </a:prstGeom>
          <a:noFill/>
          <a:ln>
            <a:noFill/>
          </a:ln>
        </p:spPr>
      </p:pic>
      <p:sp>
        <p:nvSpPr>
          <p:cNvPr id="672" name="Google Shape;672;p7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39</a:t>
            </a:fld>
            <a:endParaRPr dirty="0"/>
          </a:p>
        </p:txBody>
      </p:sp>
      <p:pic>
        <p:nvPicPr>
          <p:cNvPr id="18" name="Audio 17">
            <a:hlinkClick r:id="" action="ppaction://media"/>
            <a:extLst>
              <a:ext uri="{FF2B5EF4-FFF2-40B4-BE49-F238E27FC236}">
                <a16:creationId xmlns:a16="http://schemas.microsoft.com/office/drawing/2014/main" id="{0346B02C-2BC2-AE8C-0D59-1253D6E0F83D}"/>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39844" t="-139844" r="-139844" b="-139844"/>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18773"/>
    </mc:Choice>
    <mc:Fallback xmlns="">
      <p:transition spd="slow" advTm="187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38"/>
          <p:cNvSpPr txBox="1">
            <a:spLocks noGrp="1"/>
          </p:cNvSpPr>
          <p:nvPr>
            <p:ph type="title"/>
          </p:nvPr>
        </p:nvSpPr>
        <p:spPr>
          <a:xfrm>
            <a:off x="713250" y="253550"/>
            <a:ext cx="7717500" cy="4539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a:t>Motivation and background</a:t>
            </a:r>
            <a:endParaRPr dirty="0"/>
          </a:p>
        </p:txBody>
      </p:sp>
      <p:sp>
        <p:nvSpPr>
          <p:cNvPr id="365" name="Google Shape;365;p38"/>
          <p:cNvSpPr txBox="1">
            <a:spLocks noGrp="1"/>
          </p:cNvSpPr>
          <p:nvPr>
            <p:ph type="subTitle" idx="1"/>
          </p:nvPr>
        </p:nvSpPr>
        <p:spPr>
          <a:xfrm>
            <a:off x="983875" y="1128023"/>
            <a:ext cx="6429900" cy="1098600"/>
          </a:xfrm>
          <a:prstGeom prst="rect">
            <a:avLst/>
          </a:prstGeom>
        </p:spPr>
        <p:txBody>
          <a:bodyPr spcFirstLastPara="1" wrap="square" lIns="0" tIns="0" rIns="0" bIns="0" anchor="t" anchorCtr="0">
            <a:noAutofit/>
          </a:bodyPr>
          <a:lstStyle/>
          <a:p>
            <a:pPr marL="457200" lvl="0" indent="-330200" algn="l" rtl="0">
              <a:spcBef>
                <a:spcPts val="0"/>
              </a:spcBef>
              <a:spcAft>
                <a:spcPts val="0"/>
              </a:spcAft>
              <a:buClr>
                <a:schemeClr val="dk2"/>
              </a:buClr>
              <a:buSzPts val="1600"/>
              <a:buChar char="●"/>
            </a:pPr>
            <a:r>
              <a:rPr lang="en">
                <a:solidFill>
                  <a:schemeClr val="dk2"/>
                </a:solidFill>
              </a:rPr>
              <a:t>Issues like inconsistent airflow and poor temperature regulation.</a:t>
            </a:r>
            <a:endParaRPr dirty="0">
              <a:solidFill>
                <a:schemeClr val="dk2"/>
              </a:solidFill>
            </a:endParaRPr>
          </a:p>
          <a:p>
            <a:pPr marL="457200" lvl="0" indent="-330200" algn="l" rtl="0">
              <a:spcBef>
                <a:spcPts val="0"/>
              </a:spcBef>
              <a:spcAft>
                <a:spcPts val="0"/>
              </a:spcAft>
              <a:buClr>
                <a:schemeClr val="dk2"/>
              </a:buClr>
              <a:buSzPts val="1600"/>
              <a:buChar char="●"/>
            </a:pPr>
            <a:r>
              <a:rPr lang="en">
                <a:solidFill>
                  <a:schemeClr val="dk2"/>
                </a:solidFill>
              </a:rPr>
              <a:t>Health implications of inadequate ventilation (e.g., carbon dioxide circulation).</a:t>
            </a:r>
            <a:endParaRPr dirty="0">
              <a:solidFill>
                <a:schemeClr val="dk2"/>
              </a:solidFill>
            </a:endParaRPr>
          </a:p>
          <a:p>
            <a:pPr marL="457200" lvl="0" indent="-330200" algn="l" rtl="0">
              <a:spcBef>
                <a:spcPts val="0"/>
              </a:spcBef>
              <a:spcAft>
                <a:spcPts val="0"/>
              </a:spcAft>
              <a:buClr>
                <a:schemeClr val="dk2"/>
              </a:buClr>
              <a:buSzPts val="1600"/>
              <a:buChar char="●"/>
            </a:pPr>
            <a:r>
              <a:rPr lang="en">
                <a:solidFill>
                  <a:schemeClr val="dk2"/>
                </a:solidFill>
              </a:rPr>
              <a:t>Addressing discomfort in hot climates like Florida.</a:t>
            </a:r>
            <a:endParaRPr dirty="0">
              <a:solidFill>
                <a:schemeClr val="dk2"/>
              </a:solidFill>
            </a:endParaRPr>
          </a:p>
        </p:txBody>
      </p:sp>
      <p:pic>
        <p:nvPicPr>
          <p:cNvPr id="367" name="Google Shape;367;p38"/>
          <p:cNvPicPr preferRelativeResize="0"/>
          <p:nvPr/>
        </p:nvPicPr>
        <p:blipFill>
          <a:blip r:embed="rId5">
            <a:alphaModFix/>
          </a:blip>
          <a:stretch>
            <a:fillRect/>
          </a:stretch>
        </p:blipFill>
        <p:spPr>
          <a:xfrm>
            <a:off x="5378250" y="2523700"/>
            <a:ext cx="3410400" cy="2423100"/>
          </a:xfrm>
          <a:prstGeom prst="flowChartAlternateProcess">
            <a:avLst/>
          </a:prstGeom>
          <a:noFill/>
          <a:ln>
            <a:noFill/>
          </a:ln>
        </p:spPr>
      </p:pic>
      <p:grpSp>
        <p:nvGrpSpPr>
          <p:cNvPr id="368" name="Google Shape;368;p38"/>
          <p:cNvGrpSpPr/>
          <p:nvPr/>
        </p:nvGrpSpPr>
        <p:grpSpPr>
          <a:xfrm>
            <a:off x="749543" y="2457956"/>
            <a:ext cx="3716998" cy="496093"/>
            <a:chOff x="630730" y="880977"/>
            <a:chExt cx="7380855" cy="731700"/>
          </a:xfrm>
        </p:grpSpPr>
        <p:sp>
          <p:nvSpPr>
            <p:cNvPr id="369" name="Google Shape;369;p38"/>
            <p:cNvSpPr txBox="1"/>
            <p:nvPr/>
          </p:nvSpPr>
          <p:spPr>
            <a:xfrm>
              <a:off x="630730" y="931175"/>
              <a:ext cx="2084400" cy="6297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None/>
              </a:pPr>
              <a:r>
                <a:rPr lang="en" sz="1100">
                  <a:latin typeface="Roboto Medium"/>
                  <a:ea typeface="Roboto Medium"/>
                  <a:cs typeface="Roboto Medium"/>
                  <a:sym typeface="Roboto Medium"/>
                </a:rPr>
                <a:t>4500+</a:t>
              </a:r>
              <a:endParaRPr sz="1100" dirty="0">
                <a:latin typeface="Roboto Medium"/>
                <a:ea typeface="Roboto Medium"/>
                <a:cs typeface="Roboto Medium"/>
                <a:sym typeface="Roboto Medium"/>
              </a:endParaRPr>
            </a:p>
            <a:p>
              <a:pPr marL="0" lvl="0" indent="0" algn="r" rtl="0">
                <a:lnSpc>
                  <a:spcPct val="90000"/>
                </a:lnSpc>
                <a:spcBef>
                  <a:spcPts val="0"/>
                </a:spcBef>
                <a:spcAft>
                  <a:spcPts val="0"/>
                </a:spcAft>
                <a:buNone/>
              </a:pPr>
              <a:r>
                <a:rPr lang="en" sz="1100">
                  <a:latin typeface="Roboto Medium"/>
                  <a:ea typeface="Roboto Medium"/>
                  <a:cs typeface="Roboto Medium"/>
                  <a:sym typeface="Roboto Medium"/>
                </a:rPr>
                <a:t>ppm</a:t>
              </a:r>
              <a:endParaRPr sz="1100" dirty="0">
                <a:latin typeface="Roboto Medium"/>
                <a:ea typeface="Roboto Medium"/>
                <a:cs typeface="Roboto Medium"/>
                <a:sym typeface="Roboto Medium"/>
              </a:endParaRPr>
            </a:p>
          </p:txBody>
        </p:sp>
        <p:sp>
          <p:nvSpPr>
            <p:cNvPr id="370" name="Google Shape;370;p38"/>
            <p:cNvSpPr/>
            <p:nvPr/>
          </p:nvSpPr>
          <p:spPr>
            <a:xfrm>
              <a:off x="2789785" y="880977"/>
              <a:ext cx="5221800" cy="731700"/>
            </a:xfrm>
            <a:prstGeom prst="rect">
              <a:avLst/>
            </a:prstGeom>
            <a:solidFill>
              <a:srgbClr val="CC0000"/>
            </a:solid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sz="1700" dirty="0"/>
            </a:p>
          </p:txBody>
        </p:sp>
        <p:sp>
          <p:nvSpPr>
            <p:cNvPr id="371" name="Google Shape;371;p38"/>
            <p:cNvSpPr txBox="1"/>
            <p:nvPr/>
          </p:nvSpPr>
          <p:spPr>
            <a:xfrm>
              <a:off x="2914389" y="965253"/>
              <a:ext cx="4765800" cy="575400"/>
            </a:xfrm>
            <a:prstGeom prst="rect">
              <a:avLst/>
            </a:prstGeom>
            <a:noFill/>
            <a:ln>
              <a:noFill/>
            </a:ln>
          </p:spPr>
          <p:txBody>
            <a:bodyPr spcFirstLastPara="1" wrap="square" lIns="91425" tIns="45700" rIns="91425" bIns="45700" anchor="ctr" anchorCtr="0">
              <a:noAutofit/>
            </a:bodyPr>
            <a:lstStyle/>
            <a:p>
              <a:pPr marL="0" lvl="0" indent="0" algn="l" rtl="0">
                <a:lnSpc>
                  <a:spcPct val="115000"/>
                </a:lnSpc>
                <a:spcBef>
                  <a:spcPts val="0"/>
                </a:spcBef>
                <a:spcAft>
                  <a:spcPts val="0"/>
                </a:spcAft>
                <a:buNone/>
              </a:pPr>
              <a:r>
                <a:rPr lang="en" sz="900">
                  <a:latin typeface="Roboto"/>
                  <a:ea typeface="Roboto"/>
                  <a:cs typeface="Roboto"/>
                  <a:sym typeface="Roboto"/>
                </a:rPr>
                <a:t>Very unhealthy (Exposure time limit must NOT exceed 8 hours)</a:t>
              </a:r>
              <a:endParaRPr sz="900" dirty="0">
                <a:latin typeface="Roboto"/>
                <a:ea typeface="Roboto"/>
                <a:cs typeface="Roboto"/>
                <a:sym typeface="Roboto"/>
              </a:endParaRPr>
            </a:p>
          </p:txBody>
        </p:sp>
      </p:grpSp>
      <p:grpSp>
        <p:nvGrpSpPr>
          <p:cNvPr id="372" name="Google Shape;372;p38"/>
          <p:cNvGrpSpPr/>
          <p:nvPr/>
        </p:nvGrpSpPr>
        <p:grpSpPr>
          <a:xfrm>
            <a:off x="655597" y="3057553"/>
            <a:ext cx="3628895" cy="496093"/>
            <a:chOff x="444180" y="1765338"/>
            <a:chExt cx="7205908" cy="731700"/>
          </a:xfrm>
        </p:grpSpPr>
        <p:sp>
          <p:nvSpPr>
            <p:cNvPr id="373" name="Google Shape;373;p38"/>
            <p:cNvSpPr txBox="1"/>
            <p:nvPr/>
          </p:nvSpPr>
          <p:spPr>
            <a:xfrm>
              <a:off x="444180" y="1815550"/>
              <a:ext cx="2271000" cy="6297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None/>
              </a:pPr>
              <a:r>
                <a:rPr lang="en" sz="1200">
                  <a:latin typeface="Roboto Medium"/>
                  <a:ea typeface="Roboto Medium"/>
                  <a:cs typeface="Roboto Medium"/>
                  <a:sym typeface="Roboto Medium"/>
                </a:rPr>
                <a:t>2500</a:t>
              </a:r>
              <a:endParaRPr sz="1200" dirty="0">
                <a:latin typeface="Roboto Medium"/>
                <a:ea typeface="Roboto Medium"/>
                <a:cs typeface="Roboto Medium"/>
                <a:sym typeface="Roboto Medium"/>
              </a:endParaRPr>
            </a:p>
            <a:p>
              <a:pPr marL="0" lvl="0" indent="0" algn="r" rtl="0">
                <a:lnSpc>
                  <a:spcPct val="90000"/>
                </a:lnSpc>
                <a:spcBef>
                  <a:spcPts val="0"/>
                </a:spcBef>
                <a:spcAft>
                  <a:spcPts val="0"/>
                </a:spcAft>
                <a:buNone/>
              </a:pPr>
              <a:r>
                <a:rPr lang="en" sz="1200">
                  <a:latin typeface="Roboto Medium"/>
                  <a:ea typeface="Roboto Medium"/>
                  <a:cs typeface="Roboto Medium"/>
                  <a:sym typeface="Roboto Medium"/>
                </a:rPr>
                <a:t>ppm</a:t>
              </a:r>
              <a:endParaRPr sz="1200" dirty="0">
                <a:latin typeface="Roboto Medium"/>
                <a:ea typeface="Roboto Medium"/>
                <a:cs typeface="Roboto Medium"/>
                <a:sym typeface="Roboto Medium"/>
              </a:endParaRPr>
            </a:p>
          </p:txBody>
        </p:sp>
        <p:sp>
          <p:nvSpPr>
            <p:cNvPr id="374" name="Google Shape;374;p38"/>
            <p:cNvSpPr/>
            <p:nvPr/>
          </p:nvSpPr>
          <p:spPr>
            <a:xfrm>
              <a:off x="2789787" y="1765338"/>
              <a:ext cx="4860300" cy="731700"/>
            </a:xfrm>
            <a:prstGeom prst="rect">
              <a:avLst/>
            </a:prstGeom>
            <a:solidFill>
              <a:srgbClr val="F2A232"/>
            </a:solid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sz="1700" dirty="0"/>
            </a:p>
          </p:txBody>
        </p:sp>
        <p:sp>
          <p:nvSpPr>
            <p:cNvPr id="375" name="Google Shape;375;p38"/>
            <p:cNvSpPr txBox="1"/>
            <p:nvPr/>
          </p:nvSpPr>
          <p:spPr>
            <a:xfrm>
              <a:off x="2914387" y="1971908"/>
              <a:ext cx="4373100" cy="330600"/>
            </a:xfrm>
            <a:prstGeom prst="rect">
              <a:avLst/>
            </a:prstGeom>
            <a:noFill/>
            <a:ln>
              <a:noFill/>
            </a:ln>
          </p:spPr>
          <p:txBody>
            <a:bodyPr spcFirstLastPara="1" wrap="square" lIns="91425" tIns="45700" rIns="91425" bIns="45700" anchor="ctr" anchorCtr="0">
              <a:noAutofit/>
            </a:bodyPr>
            <a:lstStyle/>
            <a:p>
              <a:pPr marL="0" lvl="0" indent="0" algn="l" rtl="0">
                <a:lnSpc>
                  <a:spcPct val="115000"/>
                </a:lnSpc>
                <a:spcBef>
                  <a:spcPts val="0"/>
                </a:spcBef>
                <a:spcAft>
                  <a:spcPts val="0"/>
                </a:spcAft>
                <a:buNone/>
              </a:pPr>
              <a:r>
                <a:rPr lang="en" sz="900">
                  <a:latin typeface="Roboto"/>
                  <a:ea typeface="Roboto"/>
                  <a:cs typeface="Roboto"/>
                  <a:sym typeface="Roboto"/>
                </a:rPr>
                <a:t>Negative impact on health (drowsiness and poor air quality)</a:t>
              </a:r>
              <a:endParaRPr sz="900" dirty="0">
                <a:latin typeface="Roboto"/>
                <a:ea typeface="Roboto"/>
                <a:cs typeface="Roboto"/>
                <a:sym typeface="Roboto"/>
              </a:endParaRPr>
            </a:p>
          </p:txBody>
        </p:sp>
      </p:grpSp>
      <p:grpSp>
        <p:nvGrpSpPr>
          <p:cNvPr id="376" name="Google Shape;376;p38"/>
          <p:cNvGrpSpPr/>
          <p:nvPr/>
        </p:nvGrpSpPr>
        <p:grpSpPr>
          <a:xfrm>
            <a:off x="862535" y="3654938"/>
            <a:ext cx="3239301" cy="496093"/>
            <a:chOff x="855098" y="2646438"/>
            <a:chExt cx="6432289" cy="731700"/>
          </a:xfrm>
        </p:grpSpPr>
        <p:sp>
          <p:nvSpPr>
            <p:cNvPr id="377" name="Google Shape;377;p38"/>
            <p:cNvSpPr txBox="1"/>
            <p:nvPr/>
          </p:nvSpPr>
          <p:spPr>
            <a:xfrm>
              <a:off x="855098" y="2696640"/>
              <a:ext cx="1860000" cy="6297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None/>
              </a:pPr>
              <a:r>
                <a:rPr lang="en" sz="1200">
                  <a:latin typeface="Roboto Medium"/>
                  <a:ea typeface="Roboto Medium"/>
                  <a:cs typeface="Roboto Medium"/>
                  <a:sym typeface="Roboto Medium"/>
                </a:rPr>
                <a:t>1200</a:t>
              </a:r>
              <a:endParaRPr sz="1200" dirty="0">
                <a:latin typeface="Roboto Medium"/>
                <a:ea typeface="Roboto Medium"/>
                <a:cs typeface="Roboto Medium"/>
                <a:sym typeface="Roboto Medium"/>
              </a:endParaRPr>
            </a:p>
            <a:p>
              <a:pPr marL="0" lvl="0" indent="0" algn="r" rtl="0">
                <a:lnSpc>
                  <a:spcPct val="90000"/>
                </a:lnSpc>
                <a:spcBef>
                  <a:spcPts val="0"/>
                </a:spcBef>
                <a:spcAft>
                  <a:spcPts val="0"/>
                </a:spcAft>
                <a:buNone/>
              </a:pPr>
              <a:r>
                <a:rPr lang="en" sz="1200">
                  <a:latin typeface="Roboto Medium"/>
                  <a:ea typeface="Roboto Medium"/>
                  <a:cs typeface="Roboto Medium"/>
                  <a:sym typeface="Roboto Medium"/>
                </a:rPr>
                <a:t>ppm</a:t>
              </a:r>
              <a:endParaRPr sz="1200" dirty="0">
                <a:latin typeface="Roboto Medium"/>
                <a:ea typeface="Roboto Medium"/>
                <a:cs typeface="Roboto Medium"/>
                <a:sym typeface="Roboto Medium"/>
              </a:endParaRPr>
            </a:p>
          </p:txBody>
        </p:sp>
        <p:sp>
          <p:nvSpPr>
            <p:cNvPr id="378" name="Google Shape;378;p38"/>
            <p:cNvSpPr/>
            <p:nvPr/>
          </p:nvSpPr>
          <p:spPr>
            <a:xfrm>
              <a:off x="2789787" y="2646438"/>
              <a:ext cx="4497600" cy="731700"/>
            </a:xfrm>
            <a:prstGeom prst="rect">
              <a:avLst/>
            </a:prstGeom>
            <a:solidFill>
              <a:srgbClr val="A3B25C"/>
            </a:solid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sz="1700" dirty="0"/>
            </a:p>
          </p:txBody>
        </p:sp>
        <p:sp>
          <p:nvSpPr>
            <p:cNvPr id="379" name="Google Shape;379;p38"/>
            <p:cNvSpPr txBox="1"/>
            <p:nvPr/>
          </p:nvSpPr>
          <p:spPr>
            <a:xfrm>
              <a:off x="2914388" y="2852992"/>
              <a:ext cx="3849900" cy="330600"/>
            </a:xfrm>
            <a:prstGeom prst="rect">
              <a:avLst/>
            </a:prstGeom>
            <a:noFill/>
            <a:ln>
              <a:noFill/>
            </a:ln>
          </p:spPr>
          <p:txBody>
            <a:bodyPr spcFirstLastPara="1" wrap="square" lIns="91425" tIns="45700" rIns="91425" bIns="45700" anchor="ctr" anchorCtr="0">
              <a:noAutofit/>
            </a:bodyPr>
            <a:lstStyle/>
            <a:p>
              <a:pPr marL="0" lvl="0" indent="0" algn="l" rtl="0">
                <a:lnSpc>
                  <a:spcPct val="115000"/>
                </a:lnSpc>
                <a:spcBef>
                  <a:spcPts val="0"/>
                </a:spcBef>
                <a:spcAft>
                  <a:spcPts val="0"/>
                </a:spcAft>
                <a:buNone/>
              </a:pPr>
              <a:r>
                <a:rPr lang="en" sz="900">
                  <a:latin typeface="Roboto"/>
                  <a:ea typeface="Roboto"/>
                  <a:cs typeface="Roboto"/>
                  <a:sym typeface="Roboto"/>
                </a:rPr>
                <a:t>Upper limit for indoor concentration (stuffy/ stale air quality)</a:t>
              </a:r>
              <a:endParaRPr sz="900" dirty="0">
                <a:latin typeface="Roboto"/>
                <a:ea typeface="Roboto"/>
                <a:cs typeface="Roboto"/>
                <a:sym typeface="Roboto"/>
              </a:endParaRPr>
            </a:p>
          </p:txBody>
        </p:sp>
      </p:grpSp>
      <p:grpSp>
        <p:nvGrpSpPr>
          <p:cNvPr id="380" name="Google Shape;380;p38"/>
          <p:cNvGrpSpPr/>
          <p:nvPr/>
        </p:nvGrpSpPr>
        <p:grpSpPr>
          <a:xfrm>
            <a:off x="1028390" y="4254545"/>
            <a:ext cx="2891395" cy="496093"/>
            <a:chOff x="1184436" y="3530813"/>
            <a:chExt cx="5741451" cy="731700"/>
          </a:xfrm>
        </p:grpSpPr>
        <p:sp>
          <p:nvSpPr>
            <p:cNvPr id="381" name="Google Shape;381;p38"/>
            <p:cNvSpPr txBox="1"/>
            <p:nvPr/>
          </p:nvSpPr>
          <p:spPr>
            <a:xfrm>
              <a:off x="1184436" y="3581001"/>
              <a:ext cx="1530600" cy="6297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None/>
              </a:pPr>
              <a:r>
                <a:rPr lang="en" sz="1200">
                  <a:latin typeface="Roboto Medium"/>
                  <a:ea typeface="Roboto Medium"/>
                  <a:cs typeface="Roboto Medium"/>
                  <a:sym typeface="Roboto Medium"/>
                </a:rPr>
                <a:t>450 ppm</a:t>
              </a:r>
              <a:endParaRPr sz="1200" dirty="0">
                <a:latin typeface="Roboto Medium"/>
                <a:ea typeface="Roboto Medium"/>
                <a:cs typeface="Roboto Medium"/>
                <a:sym typeface="Roboto Medium"/>
              </a:endParaRPr>
            </a:p>
          </p:txBody>
        </p:sp>
        <p:sp>
          <p:nvSpPr>
            <p:cNvPr id="382" name="Google Shape;382;p38"/>
            <p:cNvSpPr/>
            <p:nvPr/>
          </p:nvSpPr>
          <p:spPr>
            <a:xfrm>
              <a:off x="2789787" y="3530813"/>
              <a:ext cx="4136100" cy="731700"/>
            </a:xfrm>
            <a:prstGeom prst="rect">
              <a:avLst/>
            </a:prstGeom>
            <a:solidFill>
              <a:srgbClr val="48AB57"/>
            </a:solid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sz="1700" dirty="0"/>
            </a:p>
          </p:txBody>
        </p:sp>
        <p:sp>
          <p:nvSpPr>
            <p:cNvPr id="383" name="Google Shape;383;p38"/>
            <p:cNvSpPr txBox="1"/>
            <p:nvPr/>
          </p:nvSpPr>
          <p:spPr>
            <a:xfrm>
              <a:off x="2914388" y="3737366"/>
              <a:ext cx="3849900" cy="330600"/>
            </a:xfrm>
            <a:prstGeom prst="rect">
              <a:avLst/>
            </a:prstGeom>
            <a:solidFill>
              <a:srgbClr val="48AB57"/>
            </a:solidFill>
            <a:ln>
              <a:noFill/>
            </a:ln>
          </p:spPr>
          <p:txBody>
            <a:bodyPr spcFirstLastPara="1" wrap="square" lIns="91425" tIns="45700" rIns="91425" bIns="45700" anchor="ctr" anchorCtr="0">
              <a:noAutofit/>
            </a:bodyPr>
            <a:lstStyle/>
            <a:p>
              <a:pPr marL="0" lvl="0" indent="0" algn="l" rtl="0">
                <a:lnSpc>
                  <a:spcPct val="115000"/>
                </a:lnSpc>
                <a:spcBef>
                  <a:spcPts val="0"/>
                </a:spcBef>
                <a:spcAft>
                  <a:spcPts val="0"/>
                </a:spcAft>
                <a:buNone/>
              </a:pPr>
              <a:r>
                <a:rPr lang="en" sz="900">
                  <a:latin typeface="Roboto"/>
                  <a:ea typeface="Roboto"/>
                  <a:cs typeface="Roboto"/>
                  <a:sym typeface="Roboto"/>
                </a:rPr>
                <a:t>Acceptable conditions (outdoor air levels)</a:t>
              </a:r>
              <a:endParaRPr sz="900" dirty="0">
                <a:latin typeface="Roboto"/>
                <a:ea typeface="Roboto"/>
                <a:cs typeface="Roboto"/>
                <a:sym typeface="Roboto"/>
              </a:endParaRPr>
            </a:p>
          </p:txBody>
        </p:sp>
      </p:grpSp>
      <p:sp>
        <p:nvSpPr>
          <p:cNvPr id="384" name="Google Shape;384;p38"/>
          <p:cNvSpPr txBox="1">
            <a:spLocks noGrp="1"/>
          </p:cNvSpPr>
          <p:nvPr>
            <p:ph type="subTitle" idx="1"/>
          </p:nvPr>
        </p:nvSpPr>
        <p:spPr>
          <a:xfrm>
            <a:off x="1470750" y="4787800"/>
            <a:ext cx="2995800" cy="3012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1400">
                <a:solidFill>
                  <a:srgbClr val="000000"/>
                </a:solidFill>
              </a:rPr>
              <a:t>Carbon Dioxide Concentration Levels</a:t>
            </a:r>
            <a:endParaRPr sz="1400" dirty="0">
              <a:solidFill>
                <a:srgbClr val="000000"/>
              </a:solidFill>
            </a:endParaRPr>
          </a:p>
        </p:txBody>
      </p:sp>
      <p:sp>
        <p:nvSpPr>
          <p:cNvPr id="385" name="Google Shape;385;p3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chemeClr val="lt1"/>
                </a:solidFill>
              </a:rPr>
              <a:t>4</a:t>
            </a:fld>
            <a:endParaRPr dirty="0">
              <a:solidFill>
                <a:schemeClr val="lt1"/>
              </a:solidFill>
            </a:endParaRPr>
          </a:p>
        </p:txBody>
      </p:sp>
      <p:pic>
        <p:nvPicPr>
          <p:cNvPr id="18" name="Audio 17">
            <a:hlinkClick r:id="" action="ppaction://media"/>
            <a:extLst>
              <a:ext uri="{FF2B5EF4-FFF2-40B4-BE49-F238E27FC236}">
                <a16:creationId xmlns:a16="http://schemas.microsoft.com/office/drawing/2014/main" id="{406ED109-2A7C-66B1-B786-339BDBB4245B}"/>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39844" t="-139844" r="-139844" b="-139844"/>
          <a:stretch>
            <a:fillRect/>
          </a:stretch>
        </p:blipFill>
        <p:spPr>
          <a:xfrm>
            <a:off x="7539228" y="3538728"/>
            <a:ext cx="1543050" cy="1543050"/>
          </a:xfrm>
          <a:prstGeom prst="ellipse">
            <a:avLst/>
          </a:prstGeom>
        </p:spPr>
      </p:pic>
      <p:pic>
        <p:nvPicPr>
          <p:cNvPr id="2" name="Google Shape;409;p41">
            <a:extLst>
              <a:ext uri="{FF2B5EF4-FFF2-40B4-BE49-F238E27FC236}">
                <a16:creationId xmlns:a16="http://schemas.microsoft.com/office/drawing/2014/main" id="{1F3E3B79-C284-F015-C72C-165367C7EA62}"/>
              </a:ext>
            </a:extLst>
          </p:cNvPr>
          <p:cNvPicPr preferRelativeResize="0"/>
          <p:nvPr/>
        </p:nvPicPr>
        <p:blipFill rotWithShape="1">
          <a:blip r:embed="rId7">
            <a:alphaModFix/>
          </a:blip>
          <a:srcRect t="2591" b="14886"/>
          <a:stretch/>
        </p:blipFill>
        <p:spPr>
          <a:xfrm>
            <a:off x="8304000" y="0"/>
            <a:ext cx="840000" cy="885900"/>
          </a:xfrm>
          <a:prstGeom prst="flowChartAlternateProcess">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28390"/>
    </mc:Choice>
    <mc:Fallback xmlns="">
      <p:transition spd="slow" advTm="283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74"/>
          <p:cNvSpPr/>
          <p:nvPr/>
        </p:nvSpPr>
        <p:spPr>
          <a:xfrm>
            <a:off x="1020206" y="1932275"/>
            <a:ext cx="5107800" cy="13128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8" name="Google Shape;678;p74"/>
          <p:cNvSpPr txBox="1">
            <a:spLocks noGrp="1"/>
          </p:cNvSpPr>
          <p:nvPr>
            <p:ph type="title"/>
          </p:nvPr>
        </p:nvSpPr>
        <p:spPr>
          <a:xfrm>
            <a:off x="1020206" y="1932275"/>
            <a:ext cx="5107800" cy="1312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a:t>Software Design</a:t>
            </a:r>
            <a:endParaRPr dirty="0"/>
          </a:p>
        </p:txBody>
      </p:sp>
      <p:sp>
        <p:nvSpPr>
          <p:cNvPr id="679" name="Google Shape;679;p74"/>
          <p:cNvSpPr txBox="1">
            <a:spLocks noGrp="1"/>
          </p:cNvSpPr>
          <p:nvPr>
            <p:ph type="title" idx="2"/>
          </p:nvPr>
        </p:nvSpPr>
        <p:spPr>
          <a:xfrm>
            <a:off x="6004594" y="1530150"/>
            <a:ext cx="2121000" cy="1963500"/>
          </a:xfrm>
          <a:prstGeom prst="rect">
            <a:avLst/>
          </a:prstGeom>
        </p:spPr>
        <p:txBody>
          <a:bodyPr spcFirstLastPara="1" wrap="square" lIns="0" tIns="0" rIns="0" bIns="0" anchor="b" anchorCtr="0">
            <a:noAutofit/>
          </a:bodyPr>
          <a:lstStyle/>
          <a:p>
            <a:pPr marL="0" lvl="0" indent="0" algn="r" rtl="0">
              <a:spcBef>
                <a:spcPts val="0"/>
              </a:spcBef>
              <a:spcAft>
                <a:spcPts val="0"/>
              </a:spcAft>
              <a:buNone/>
            </a:pPr>
            <a:r>
              <a:rPr lang="en"/>
              <a:t>08</a:t>
            </a:r>
            <a:endParaRPr dirty="0"/>
          </a:p>
        </p:txBody>
      </p:sp>
      <p:sp>
        <p:nvSpPr>
          <p:cNvPr id="680" name="Google Shape;680;p7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40</a:t>
            </a:fld>
            <a:endParaRPr dirty="0"/>
          </a:p>
        </p:txBody>
      </p:sp>
      <p:pic>
        <p:nvPicPr>
          <p:cNvPr id="13" name="Audio 12">
            <a:hlinkClick r:id="" action="ppaction://media"/>
            <a:extLst>
              <a:ext uri="{FF2B5EF4-FFF2-40B4-BE49-F238E27FC236}">
                <a16:creationId xmlns:a16="http://schemas.microsoft.com/office/drawing/2014/main" id="{1E717B61-FE8D-DC4B-A1F3-5244F26D6898}"/>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2247"/>
    </mc:Choice>
    <mc:Fallback xmlns="">
      <p:transition spd="slow" advTm="22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pic>
        <p:nvPicPr>
          <p:cNvPr id="685" name="Google Shape;685;p75"/>
          <p:cNvPicPr preferRelativeResize="0"/>
          <p:nvPr/>
        </p:nvPicPr>
        <p:blipFill>
          <a:blip r:embed="rId5">
            <a:alphaModFix/>
          </a:blip>
          <a:stretch>
            <a:fillRect/>
          </a:stretch>
        </p:blipFill>
        <p:spPr>
          <a:xfrm>
            <a:off x="4359438" y="1940975"/>
            <a:ext cx="4657825" cy="1625625"/>
          </a:xfrm>
          <a:prstGeom prst="rect">
            <a:avLst/>
          </a:prstGeom>
          <a:noFill/>
          <a:ln>
            <a:noFill/>
          </a:ln>
        </p:spPr>
      </p:pic>
      <p:sp>
        <p:nvSpPr>
          <p:cNvPr id="686" name="Google Shape;686;p75"/>
          <p:cNvSpPr txBox="1"/>
          <p:nvPr/>
        </p:nvSpPr>
        <p:spPr>
          <a:xfrm>
            <a:off x="2280900" y="179550"/>
            <a:ext cx="45822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3600">
                <a:solidFill>
                  <a:schemeClr val="dk2"/>
                </a:solidFill>
                <a:latin typeface="Commissioner ExtraBold"/>
                <a:ea typeface="Commissioner ExtraBold"/>
                <a:cs typeface="Commissioner ExtraBold"/>
                <a:sym typeface="Commissioner ExtraBold"/>
              </a:rPr>
              <a:t>BLE Communication</a:t>
            </a:r>
            <a:endParaRPr sz="3600" dirty="0">
              <a:solidFill>
                <a:schemeClr val="dk2"/>
              </a:solidFill>
              <a:latin typeface="Commissioner ExtraBold"/>
              <a:ea typeface="Commissioner ExtraBold"/>
              <a:cs typeface="Commissioner ExtraBold"/>
              <a:sym typeface="Commissioner ExtraBold"/>
            </a:endParaRPr>
          </a:p>
        </p:txBody>
      </p:sp>
      <p:sp>
        <p:nvSpPr>
          <p:cNvPr id="687" name="Google Shape;687;p75"/>
          <p:cNvSpPr txBox="1">
            <a:spLocks noGrp="1"/>
          </p:cNvSpPr>
          <p:nvPr>
            <p:ph type="subTitle" idx="4294967295"/>
          </p:nvPr>
        </p:nvSpPr>
        <p:spPr>
          <a:xfrm>
            <a:off x="291025" y="1098000"/>
            <a:ext cx="4021800" cy="3551100"/>
          </a:xfrm>
          <a:prstGeom prst="rect">
            <a:avLst/>
          </a:prstGeom>
        </p:spPr>
        <p:txBody>
          <a:bodyPr spcFirstLastPara="1" wrap="square" lIns="0" tIns="0" rIns="0" bIns="0" anchor="t" anchorCtr="0">
            <a:noAutofit/>
          </a:bodyPr>
          <a:lstStyle/>
          <a:p>
            <a:pPr marL="457200" lvl="0" indent="-336550" algn="l" rtl="0">
              <a:spcBef>
                <a:spcPts val="0"/>
              </a:spcBef>
              <a:spcAft>
                <a:spcPts val="0"/>
              </a:spcAft>
              <a:buClr>
                <a:schemeClr val="dk2"/>
              </a:buClr>
              <a:buSzPts val="1700"/>
              <a:buChar char="●"/>
            </a:pPr>
            <a:r>
              <a:rPr lang="en" sz="1700">
                <a:solidFill>
                  <a:schemeClr val="dk2"/>
                </a:solidFill>
              </a:rPr>
              <a:t>Devices are able to subscribe to a service UUID to establish a connection</a:t>
            </a:r>
            <a:endParaRPr sz="1700" dirty="0">
              <a:solidFill>
                <a:schemeClr val="dk2"/>
              </a:solidFill>
            </a:endParaRPr>
          </a:p>
          <a:p>
            <a:pPr marL="457200" lvl="0" indent="-336550" algn="l" rtl="0">
              <a:spcBef>
                <a:spcPts val="0"/>
              </a:spcBef>
              <a:spcAft>
                <a:spcPts val="0"/>
              </a:spcAft>
              <a:buClr>
                <a:schemeClr val="dk2"/>
              </a:buClr>
              <a:buSzPts val="1700"/>
              <a:buChar char="●"/>
            </a:pPr>
            <a:r>
              <a:rPr lang="en" sz="1700">
                <a:solidFill>
                  <a:schemeClr val="dk2"/>
                </a:solidFill>
              </a:rPr>
              <a:t>Each MCU can subscribe to a characteristic and publish information to it, which will automatically send a signal to the other MCU</a:t>
            </a:r>
            <a:endParaRPr sz="1700" dirty="0">
              <a:solidFill>
                <a:schemeClr val="dk2"/>
              </a:solidFill>
            </a:endParaRPr>
          </a:p>
          <a:p>
            <a:pPr marL="457200" lvl="0" indent="-336550" algn="l" rtl="0">
              <a:spcBef>
                <a:spcPts val="0"/>
              </a:spcBef>
              <a:spcAft>
                <a:spcPts val="0"/>
              </a:spcAft>
              <a:buClr>
                <a:schemeClr val="dk2"/>
              </a:buClr>
              <a:buSzPts val="1700"/>
              <a:buChar char="●"/>
            </a:pPr>
            <a:r>
              <a:rPr lang="en" sz="1700">
                <a:solidFill>
                  <a:schemeClr val="dk2"/>
                </a:solidFill>
              </a:rPr>
              <a:t>Vent Unit will stay in low power mode until a signal is received, then adjust the vent</a:t>
            </a:r>
            <a:endParaRPr sz="1700" dirty="0">
              <a:solidFill>
                <a:schemeClr val="dk2"/>
              </a:solidFill>
            </a:endParaRPr>
          </a:p>
          <a:p>
            <a:pPr marL="457200" lvl="0" indent="-336550" algn="l" rtl="0">
              <a:spcBef>
                <a:spcPts val="0"/>
              </a:spcBef>
              <a:spcAft>
                <a:spcPts val="0"/>
              </a:spcAft>
              <a:buClr>
                <a:schemeClr val="dk2"/>
              </a:buClr>
              <a:buSzPts val="1700"/>
              <a:buChar char="●"/>
            </a:pPr>
            <a:r>
              <a:rPr lang="en" sz="1700">
                <a:solidFill>
                  <a:schemeClr val="dk2"/>
                </a:solidFill>
              </a:rPr>
              <a:t>Control Unit will receive battery life signal and update the LCD screen</a:t>
            </a:r>
            <a:endParaRPr sz="1700" dirty="0">
              <a:solidFill>
                <a:schemeClr val="dk2"/>
              </a:solidFill>
            </a:endParaRPr>
          </a:p>
        </p:txBody>
      </p:sp>
      <p:sp>
        <p:nvSpPr>
          <p:cNvPr id="689" name="Google Shape;689;p7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41</a:t>
            </a:fld>
            <a:endParaRPr dirty="0"/>
          </a:p>
        </p:txBody>
      </p:sp>
      <p:pic>
        <p:nvPicPr>
          <p:cNvPr id="21" name="Audio 20">
            <a:hlinkClick r:id="" action="ppaction://media"/>
            <a:extLst>
              <a:ext uri="{FF2B5EF4-FFF2-40B4-BE49-F238E27FC236}">
                <a16:creationId xmlns:a16="http://schemas.microsoft.com/office/drawing/2014/main" id="{2FD41C4B-9399-E789-8EA7-DA04B0D23AF4}"/>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39844" t="-139844" r="-139844" b="-139844"/>
          <a:stretch>
            <a:fillRect/>
          </a:stretch>
        </p:blipFill>
        <p:spPr>
          <a:xfrm>
            <a:off x="7539228" y="3538728"/>
            <a:ext cx="1543050" cy="1543050"/>
          </a:xfrm>
          <a:prstGeom prst="ellipse">
            <a:avLst/>
          </a:prstGeom>
        </p:spPr>
      </p:pic>
      <p:pic>
        <p:nvPicPr>
          <p:cNvPr id="2" name="Google Shape;663;p72">
            <a:extLst>
              <a:ext uri="{FF2B5EF4-FFF2-40B4-BE49-F238E27FC236}">
                <a16:creationId xmlns:a16="http://schemas.microsoft.com/office/drawing/2014/main" id="{A358DB0C-CBB8-E6C7-4509-1D4FD34DB7B1}"/>
              </a:ext>
            </a:extLst>
          </p:cNvPr>
          <p:cNvPicPr preferRelativeResize="0"/>
          <p:nvPr/>
        </p:nvPicPr>
        <p:blipFill rotWithShape="1">
          <a:blip r:embed="rId7">
            <a:alphaModFix/>
          </a:blip>
          <a:srcRect t="5341" b="5341"/>
          <a:stretch/>
        </p:blipFill>
        <p:spPr>
          <a:xfrm>
            <a:off x="8142099" y="0"/>
            <a:ext cx="1002000" cy="948000"/>
          </a:xfrm>
          <a:prstGeom prst="flowChartAlternateProcess">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47032"/>
    </mc:Choice>
    <mc:Fallback xmlns="">
      <p:transition spd="slow" advTm="470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p76"/>
          <p:cNvSpPr txBox="1"/>
          <p:nvPr/>
        </p:nvSpPr>
        <p:spPr>
          <a:xfrm>
            <a:off x="677100" y="-91250"/>
            <a:ext cx="7789800" cy="661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3100">
                <a:solidFill>
                  <a:schemeClr val="dk2"/>
                </a:solidFill>
                <a:latin typeface="Commissioner ExtraBold"/>
                <a:ea typeface="Commissioner ExtraBold"/>
                <a:cs typeface="Commissioner ExtraBold"/>
                <a:sym typeface="Commissioner ExtraBold"/>
              </a:rPr>
              <a:t>Software Block Diagram</a:t>
            </a:r>
            <a:endParaRPr sz="3100" dirty="0">
              <a:solidFill>
                <a:schemeClr val="dk2"/>
              </a:solidFill>
              <a:latin typeface="Commissioner ExtraBold"/>
              <a:ea typeface="Commissioner ExtraBold"/>
              <a:cs typeface="Commissioner ExtraBold"/>
              <a:sym typeface="Commissioner ExtraBold"/>
            </a:endParaRPr>
          </a:p>
        </p:txBody>
      </p:sp>
      <p:pic>
        <p:nvPicPr>
          <p:cNvPr id="695" name="Google Shape;695;p76"/>
          <p:cNvPicPr preferRelativeResize="0"/>
          <p:nvPr/>
        </p:nvPicPr>
        <p:blipFill>
          <a:blip r:embed="rId5">
            <a:alphaModFix/>
          </a:blip>
          <a:stretch>
            <a:fillRect/>
          </a:stretch>
        </p:blipFill>
        <p:spPr>
          <a:xfrm>
            <a:off x="2164388" y="456575"/>
            <a:ext cx="4815227" cy="4623624"/>
          </a:xfrm>
          <a:prstGeom prst="rect">
            <a:avLst/>
          </a:prstGeom>
          <a:noFill/>
          <a:ln>
            <a:noFill/>
          </a:ln>
        </p:spPr>
      </p:pic>
      <p:pic>
        <p:nvPicPr>
          <p:cNvPr id="697" name="Google Shape;697;p76"/>
          <p:cNvPicPr preferRelativeResize="0"/>
          <p:nvPr/>
        </p:nvPicPr>
        <p:blipFill rotWithShape="1">
          <a:blip r:embed="rId6">
            <a:alphaModFix/>
          </a:blip>
          <a:srcRect t="4009" b="4019"/>
          <a:stretch/>
        </p:blipFill>
        <p:spPr>
          <a:xfrm>
            <a:off x="8207997" y="0"/>
            <a:ext cx="936000" cy="885900"/>
          </a:xfrm>
          <a:prstGeom prst="flowChartAlternateProcess">
            <a:avLst/>
          </a:prstGeom>
          <a:noFill/>
          <a:ln>
            <a:noFill/>
          </a:ln>
        </p:spPr>
      </p:pic>
      <p:sp>
        <p:nvSpPr>
          <p:cNvPr id="698" name="Google Shape;698;p7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42</a:t>
            </a:fld>
            <a:endParaRPr dirty="0"/>
          </a:p>
        </p:txBody>
      </p:sp>
      <p:sp>
        <p:nvSpPr>
          <p:cNvPr id="699" name="Google Shape;699;p76"/>
          <p:cNvSpPr/>
          <p:nvPr/>
        </p:nvSpPr>
        <p:spPr>
          <a:xfrm>
            <a:off x="5175500" y="2035475"/>
            <a:ext cx="735600" cy="3315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solidFill>
                <a:schemeClr val="accent6"/>
              </a:solidFill>
              <a:latin typeface="Syne"/>
              <a:ea typeface="Syne"/>
              <a:cs typeface="Syne"/>
              <a:sym typeface="Syne"/>
            </a:endParaRPr>
          </a:p>
        </p:txBody>
      </p:sp>
      <p:sp>
        <p:nvSpPr>
          <p:cNvPr id="700" name="Google Shape;700;p76"/>
          <p:cNvSpPr txBox="1"/>
          <p:nvPr/>
        </p:nvSpPr>
        <p:spPr>
          <a:xfrm>
            <a:off x="5500725" y="1969800"/>
            <a:ext cx="635100" cy="292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700" b="1">
                <a:solidFill>
                  <a:schemeClr val="dk1"/>
                </a:solidFill>
                <a:highlight>
                  <a:srgbClr val="6AA84F"/>
                </a:highlight>
              </a:rPr>
              <a:t>Patrick</a:t>
            </a:r>
            <a:endParaRPr sz="700" b="1" dirty="0">
              <a:solidFill>
                <a:schemeClr val="dk1"/>
              </a:solidFill>
              <a:highlight>
                <a:srgbClr val="6AA84F"/>
              </a:highlight>
            </a:endParaRPr>
          </a:p>
        </p:txBody>
      </p:sp>
      <p:cxnSp>
        <p:nvCxnSpPr>
          <p:cNvPr id="701" name="Google Shape;701;p76"/>
          <p:cNvCxnSpPr>
            <a:stCxn id="699" idx="1"/>
            <a:endCxn id="699" idx="1"/>
          </p:cNvCxnSpPr>
          <p:nvPr/>
        </p:nvCxnSpPr>
        <p:spPr>
          <a:xfrm>
            <a:off x="5175500" y="2201225"/>
            <a:ext cx="0" cy="0"/>
          </a:xfrm>
          <a:prstGeom prst="straightConnector1">
            <a:avLst/>
          </a:prstGeom>
          <a:noFill/>
          <a:ln w="9525" cap="flat" cmpd="sng">
            <a:solidFill>
              <a:schemeClr val="dk2"/>
            </a:solidFill>
            <a:prstDash val="solid"/>
            <a:round/>
            <a:headEnd type="none" w="med" len="med"/>
            <a:tailEnd type="none" w="med" len="med"/>
          </a:ln>
        </p:spPr>
      </p:cxnSp>
      <p:sp>
        <p:nvSpPr>
          <p:cNvPr id="702" name="Google Shape;702;p76"/>
          <p:cNvSpPr/>
          <p:nvPr/>
        </p:nvSpPr>
        <p:spPr>
          <a:xfrm>
            <a:off x="5184350" y="1650125"/>
            <a:ext cx="718800" cy="519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Syne"/>
              <a:ea typeface="Syne"/>
              <a:cs typeface="Syne"/>
              <a:sym typeface="Syne"/>
            </a:endParaRPr>
          </a:p>
        </p:txBody>
      </p:sp>
      <p:sp>
        <p:nvSpPr>
          <p:cNvPr id="703" name="Google Shape;703;p76"/>
          <p:cNvSpPr/>
          <p:nvPr/>
        </p:nvSpPr>
        <p:spPr>
          <a:xfrm>
            <a:off x="5772325" y="1997975"/>
            <a:ext cx="23100" cy="342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Syne"/>
              <a:ea typeface="Syne"/>
              <a:cs typeface="Syne"/>
              <a:sym typeface="Syne"/>
            </a:endParaRPr>
          </a:p>
        </p:txBody>
      </p:sp>
      <p:pic>
        <p:nvPicPr>
          <p:cNvPr id="9" name="Audio 8">
            <a:hlinkClick r:id="" action="ppaction://media"/>
            <a:extLst>
              <a:ext uri="{FF2B5EF4-FFF2-40B4-BE49-F238E27FC236}">
                <a16:creationId xmlns:a16="http://schemas.microsoft.com/office/drawing/2014/main" id="{FEB642D8-ABBE-DC0B-1044-751FEBBCD754}"/>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39844" t="-139844" r="-139844" b="-139844"/>
          <a:stretch>
            <a:fillRect/>
          </a:stretch>
        </p:blipFill>
        <p:spPr>
          <a:xfrm>
            <a:off x="7539228" y="3538728"/>
            <a:ext cx="1543050" cy="1543050"/>
          </a:xfrm>
          <a:prstGeom prst="ellipse">
            <a:avLst/>
          </a:prstGeom>
        </p:spPr>
      </p:pic>
      <p:pic>
        <p:nvPicPr>
          <p:cNvPr id="2" name="Google Shape;663;p72">
            <a:extLst>
              <a:ext uri="{FF2B5EF4-FFF2-40B4-BE49-F238E27FC236}">
                <a16:creationId xmlns:a16="http://schemas.microsoft.com/office/drawing/2014/main" id="{48A099DD-9313-7DDA-91B3-D5F24CB0B21E}"/>
              </a:ext>
            </a:extLst>
          </p:cNvPr>
          <p:cNvPicPr preferRelativeResize="0"/>
          <p:nvPr/>
        </p:nvPicPr>
        <p:blipFill rotWithShape="1">
          <a:blip r:embed="rId8">
            <a:alphaModFix/>
          </a:blip>
          <a:srcRect t="5341" b="5341"/>
          <a:stretch/>
        </p:blipFill>
        <p:spPr>
          <a:xfrm>
            <a:off x="0" y="5124"/>
            <a:ext cx="1002000" cy="948000"/>
          </a:xfrm>
          <a:prstGeom prst="flowChartAlternateProcess">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53885"/>
    </mc:Choice>
    <mc:Fallback xmlns="">
      <p:transition spd="slow" advTm="538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sp>
        <p:nvSpPr>
          <p:cNvPr id="708" name="Google Shape;708;p77"/>
          <p:cNvSpPr txBox="1"/>
          <p:nvPr/>
        </p:nvSpPr>
        <p:spPr>
          <a:xfrm>
            <a:off x="1129213" y="223850"/>
            <a:ext cx="6885600" cy="754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3700">
                <a:solidFill>
                  <a:schemeClr val="dk2"/>
                </a:solidFill>
                <a:latin typeface="Commissioner ExtraBold"/>
                <a:ea typeface="Commissioner ExtraBold"/>
                <a:cs typeface="Commissioner ExtraBold"/>
                <a:sym typeface="Commissioner ExtraBold"/>
              </a:rPr>
              <a:t>LCD Screen Use Case Diagram</a:t>
            </a:r>
            <a:endParaRPr sz="3700" dirty="0">
              <a:solidFill>
                <a:schemeClr val="dk2"/>
              </a:solidFill>
              <a:latin typeface="Commissioner ExtraBold"/>
              <a:ea typeface="Commissioner ExtraBold"/>
              <a:cs typeface="Commissioner ExtraBold"/>
              <a:sym typeface="Commissioner ExtraBold"/>
            </a:endParaRPr>
          </a:p>
        </p:txBody>
      </p:sp>
      <p:pic>
        <p:nvPicPr>
          <p:cNvPr id="709" name="Google Shape;709;p77"/>
          <p:cNvPicPr preferRelativeResize="0"/>
          <p:nvPr/>
        </p:nvPicPr>
        <p:blipFill>
          <a:blip r:embed="rId5">
            <a:alphaModFix/>
          </a:blip>
          <a:stretch>
            <a:fillRect/>
          </a:stretch>
        </p:blipFill>
        <p:spPr>
          <a:xfrm>
            <a:off x="1681712" y="984137"/>
            <a:ext cx="5780575" cy="3962514"/>
          </a:xfrm>
          <a:prstGeom prst="rect">
            <a:avLst/>
          </a:prstGeom>
          <a:noFill/>
          <a:ln>
            <a:noFill/>
          </a:ln>
        </p:spPr>
      </p:pic>
      <p:pic>
        <p:nvPicPr>
          <p:cNvPr id="710" name="Google Shape;710;p77"/>
          <p:cNvPicPr preferRelativeResize="0"/>
          <p:nvPr/>
        </p:nvPicPr>
        <p:blipFill rotWithShape="1">
          <a:blip r:embed="rId6">
            <a:alphaModFix/>
          </a:blip>
          <a:srcRect t="4009" b="4019"/>
          <a:stretch/>
        </p:blipFill>
        <p:spPr>
          <a:xfrm>
            <a:off x="8207997" y="0"/>
            <a:ext cx="936000" cy="885900"/>
          </a:xfrm>
          <a:prstGeom prst="flowChartAlternateProcess">
            <a:avLst/>
          </a:prstGeom>
          <a:noFill/>
          <a:ln>
            <a:noFill/>
          </a:ln>
        </p:spPr>
      </p:pic>
      <p:sp>
        <p:nvSpPr>
          <p:cNvPr id="711" name="Google Shape;711;p7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43</a:t>
            </a:fld>
            <a:endParaRPr dirty="0"/>
          </a:p>
        </p:txBody>
      </p:sp>
      <p:pic>
        <p:nvPicPr>
          <p:cNvPr id="23" name="Audio 22">
            <a:hlinkClick r:id="" action="ppaction://media"/>
            <a:extLst>
              <a:ext uri="{FF2B5EF4-FFF2-40B4-BE49-F238E27FC236}">
                <a16:creationId xmlns:a16="http://schemas.microsoft.com/office/drawing/2014/main" id="{4BD2C284-DBAC-9DEA-4B8D-D061C83FF13B}"/>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39844" t="-139844" r="-139844" b="-139844"/>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54468"/>
    </mc:Choice>
    <mc:Fallback xmlns="">
      <p:transition spd="slow" advTm="544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3"/>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sp>
        <p:nvSpPr>
          <p:cNvPr id="716" name="Google Shape;716;p78"/>
          <p:cNvSpPr/>
          <p:nvPr/>
        </p:nvSpPr>
        <p:spPr>
          <a:xfrm>
            <a:off x="1020206" y="1932275"/>
            <a:ext cx="5107800" cy="13128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7" name="Google Shape;717;p78"/>
          <p:cNvSpPr txBox="1">
            <a:spLocks noGrp="1"/>
          </p:cNvSpPr>
          <p:nvPr>
            <p:ph type="title"/>
          </p:nvPr>
        </p:nvSpPr>
        <p:spPr>
          <a:xfrm>
            <a:off x="1020206" y="1932275"/>
            <a:ext cx="5107800" cy="1312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a:t>Prototyping and Testing</a:t>
            </a:r>
            <a:endParaRPr dirty="0"/>
          </a:p>
        </p:txBody>
      </p:sp>
      <p:sp>
        <p:nvSpPr>
          <p:cNvPr id="718" name="Google Shape;718;p78"/>
          <p:cNvSpPr txBox="1">
            <a:spLocks noGrp="1"/>
          </p:cNvSpPr>
          <p:nvPr>
            <p:ph type="title" idx="2"/>
          </p:nvPr>
        </p:nvSpPr>
        <p:spPr>
          <a:xfrm>
            <a:off x="6004594" y="1530150"/>
            <a:ext cx="2121000" cy="1963500"/>
          </a:xfrm>
          <a:prstGeom prst="rect">
            <a:avLst/>
          </a:prstGeom>
        </p:spPr>
        <p:txBody>
          <a:bodyPr spcFirstLastPara="1" wrap="square" lIns="0" tIns="0" rIns="0" bIns="0" anchor="b" anchorCtr="0">
            <a:noAutofit/>
          </a:bodyPr>
          <a:lstStyle/>
          <a:p>
            <a:pPr marL="0" lvl="0" indent="0" algn="r" rtl="0">
              <a:spcBef>
                <a:spcPts val="0"/>
              </a:spcBef>
              <a:spcAft>
                <a:spcPts val="0"/>
              </a:spcAft>
              <a:buNone/>
            </a:pPr>
            <a:r>
              <a:rPr lang="en"/>
              <a:t>09</a:t>
            </a:r>
            <a:endParaRPr dirty="0"/>
          </a:p>
        </p:txBody>
      </p:sp>
      <p:sp>
        <p:nvSpPr>
          <p:cNvPr id="719" name="Google Shape;719;p7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44</a:t>
            </a:fld>
            <a:endParaRPr dirty="0"/>
          </a:p>
        </p:txBody>
      </p:sp>
      <p:pic>
        <p:nvPicPr>
          <p:cNvPr id="6" name="Audio 5">
            <a:hlinkClick r:id="" action="ppaction://media"/>
            <a:extLst>
              <a:ext uri="{FF2B5EF4-FFF2-40B4-BE49-F238E27FC236}">
                <a16:creationId xmlns:a16="http://schemas.microsoft.com/office/drawing/2014/main" id="{AF11032F-A104-8D64-FAED-15615AB957D5}"/>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2003"/>
    </mc:Choice>
    <mc:Fallback xmlns="">
      <p:transition spd="slow" advTm="20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sp>
        <p:nvSpPr>
          <p:cNvPr id="724" name="Google Shape;724;p79"/>
          <p:cNvSpPr txBox="1">
            <a:spLocks noGrp="1"/>
          </p:cNvSpPr>
          <p:nvPr>
            <p:ph type="title"/>
          </p:nvPr>
        </p:nvSpPr>
        <p:spPr>
          <a:xfrm>
            <a:off x="713250" y="469500"/>
            <a:ext cx="7717500" cy="4539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a:t>Construction Design Prototype</a:t>
            </a:r>
            <a:endParaRPr dirty="0"/>
          </a:p>
        </p:txBody>
      </p:sp>
      <p:pic>
        <p:nvPicPr>
          <p:cNvPr id="725" name="Google Shape;725;p79"/>
          <p:cNvPicPr preferRelativeResize="0"/>
          <p:nvPr/>
        </p:nvPicPr>
        <p:blipFill rotWithShape="1">
          <a:blip r:embed="rId5">
            <a:alphaModFix/>
          </a:blip>
          <a:srcRect l="3737" t="4764" r="2603" b="7975"/>
          <a:stretch/>
        </p:blipFill>
        <p:spPr>
          <a:xfrm>
            <a:off x="0" y="1016000"/>
            <a:ext cx="4909074" cy="3298825"/>
          </a:xfrm>
          <a:prstGeom prst="rect">
            <a:avLst/>
          </a:prstGeom>
          <a:noFill/>
          <a:ln>
            <a:noFill/>
          </a:ln>
        </p:spPr>
      </p:pic>
      <p:pic>
        <p:nvPicPr>
          <p:cNvPr id="726" name="Google Shape;726;p79"/>
          <p:cNvPicPr preferRelativeResize="0"/>
          <p:nvPr/>
        </p:nvPicPr>
        <p:blipFill rotWithShape="1">
          <a:blip r:embed="rId6">
            <a:alphaModFix/>
          </a:blip>
          <a:srcRect l="10897" t="7071" r="14100"/>
          <a:stretch/>
        </p:blipFill>
        <p:spPr>
          <a:xfrm>
            <a:off x="5019125" y="973138"/>
            <a:ext cx="3943899" cy="3651250"/>
          </a:xfrm>
          <a:prstGeom prst="rect">
            <a:avLst/>
          </a:prstGeom>
          <a:noFill/>
          <a:ln>
            <a:noFill/>
          </a:ln>
        </p:spPr>
      </p:pic>
      <p:pic>
        <p:nvPicPr>
          <p:cNvPr id="727" name="Google Shape;727;p79"/>
          <p:cNvPicPr preferRelativeResize="0"/>
          <p:nvPr/>
        </p:nvPicPr>
        <p:blipFill rotWithShape="1">
          <a:blip r:embed="rId7">
            <a:alphaModFix/>
          </a:blip>
          <a:srcRect t="2591" b="14886"/>
          <a:stretch/>
        </p:blipFill>
        <p:spPr>
          <a:xfrm>
            <a:off x="8265575" y="0"/>
            <a:ext cx="840000" cy="885900"/>
          </a:xfrm>
          <a:prstGeom prst="flowChartAlternateProcess">
            <a:avLst/>
          </a:prstGeom>
          <a:noFill/>
          <a:ln>
            <a:noFill/>
          </a:ln>
        </p:spPr>
      </p:pic>
      <p:sp>
        <p:nvSpPr>
          <p:cNvPr id="728" name="Google Shape;728;p79"/>
          <p:cNvSpPr txBox="1">
            <a:spLocks noGrp="1"/>
          </p:cNvSpPr>
          <p:nvPr>
            <p:ph type="subTitle" idx="1"/>
          </p:nvPr>
        </p:nvSpPr>
        <p:spPr>
          <a:xfrm>
            <a:off x="1936138" y="4443850"/>
            <a:ext cx="1036800" cy="3012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1400">
                <a:solidFill>
                  <a:srgbClr val="000000"/>
                </a:solidFill>
              </a:rPr>
              <a:t>Control Unit</a:t>
            </a:r>
            <a:endParaRPr sz="1400" dirty="0">
              <a:solidFill>
                <a:srgbClr val="000000"/>
              </a:solidFill>
            </a:endParaRPr>
          </a:p>
        </p:txBody>
      </p:sp>
      <p:sp>
        <p:nvSpPr>
          <p:cNvPr id="729" name="Google Shape;729;p79"/>
          <p:cNvSpPr txBox="1">
            <a:spLocks noGrp="1"/>
          </p:cNvSpPr>
          <p:nvPr>
            <p:ph type="subTitle" idx="1"/>
          </p:nvPr>
        </p:nvSpPr>
        <p:spPr>
          <a:xfrm>
            <a:off x="6472663" y="4674150"/>
            <a:ext cx="1036800" cy="3012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1400">
                <a:solidFill>
                  <a:srgbClr val="000000"/>
                </a:solidFill>
              </a:rPr>
              <a:t>Vent Unit</a:t>
            </a:r>
            <a:endParaRPr sz="1400" dirty="0">
              <a:solidFill>
                <a:srgbClr val="000000"/>
              </a:solidFill>
            </a:endParaRPr>
          </a:p>
        </p:txBody>
      </p:sp>
      <p:sp>
        <p:nvSpPr>
          <p:cNvPr id="730" name="Google Shape;730;p7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chemeClr val="lt1"/>
                </a:solidFill>
              </a:rPr>
              <a:t>45</a:t>
            </a:fld>
            <a:endParaRPr dirty="0">
              <a:solidFill>
                <a:schemeClr val="lt1"/>
              </a:solidFill>
            </a:endParaRPr>
          </a:p>
        </p:txBody>
      </p:sp>
      <p:pic>
        <p:nvPicPr>
          <p:cNvPr id="29" name="Audio 28">
            <a:hlinkClick r:id="" action="ppaction://media"/>
            <a:extLst>
              <a:ext uri="{FF2B5EF4-FFF2-40B4-BE49-F238E27FC236}">
                <a16:creationId xmlns:a16="http://schemas.microsoft.com/office/drawing/2014/main" id="{989A991A-4691-F336-2BB3-4C0806C992A3}"/>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139844" t="-139844" r="-139844" b="-139844"/>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31085"/>
    </mc:Choice>
    <mc:Fallback xmlns="">
      <p:transition spd="slow" advTm="310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9"/>
                </p:tgtEl>
              </p:cMediaNode>
            </p:audio>
          </p:childTnLst>
        </p:cTn>
      </p:par>
    </p:tnLst>
  </p:timing>
  <p:extLst>
    <p:ext uri="{3A86A75C-4F4B-4683-9AE1-C65F6400EC91}">
      <p14:laserTraceLst xmlns:p14="http://schemas.microsoft.com/office/powerpoint/2010/main">
        <p14:tracePtLst>
          <p14:tracePt t="325" x="0" y="0"/>
        </p14:tracePtLst>
      </p14:laserTraceLst>
    </p:ext>
  </p:extLs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Google Shape;735;p80"/>
          <p:cNvSpPr txBox="1">
            <a:spLocks noGrp="1"/>
          </p:cNvSpPr>
          <p:nvPr>
            <p:ph type="title"/>
          </p:nvPr>
        </p:nvSpPr>
        <p:spPr>
          <a:xfrm>
            <a:off x="2481154" y="303150"/>
            <a:ext cx="4181700" cy="4071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a:t>Prototype Testing</a:t>
            </a:r>
            <a:endParaRPr dirty="0"/>
          </a:p>
        </p:txBody>
      </p:sp>
      <p:pic>
        <p:nvPicPr>
          <p:cNvPr id="736" name="Google Shape;736;p80"/>
          <p:cNvPicPr preferRelativeResize="0"/>
          <p:nvPr/>
        </p:nvPicPr>
        <p:blipFill>
          <a:blip r:embed="rId5">
            <a:alphaModFix/>
          </a:blip>
          <a:stretch>
            <a:fillRect/>
          </a:stretch>
        </p:blipFill>
        <p:spPr>
          <a:xfrm>
            <a:off x="282200" y="1132112"/>
            <a:ext cx="2718417" cy="3753676"/>
          </a:xfrm>
          <a:prstGeom prst="rect">
            <a:avLst/>
          </a:prstGeom>
          <a:noFill/>
          <a:ln>
            <a:noFill/>
          </a:ln>
        </p:spPr>
      </p:pic>
      <p:pic>
        <p:nvPicPr>
          <p:cNvPr id="737" name="Google Shape;737;p80"/>
          <p:cNvPicPr preferRelativeResize="0"/>
          <p:nvPr/>
        </p:nvPicPr>
        <p:blipFill>
          <a:blip r:embed="rId6">
            <a:alphaModFix/>
          </a:blip>
          <a:stretch>
            <a:fillRect/>
          </a:stretch>
        </p:blipFill>
        <p:spPr>
          <a:xfrm>
            <a:off x="6246275" y="1013400"/>
            <a:ext cx="2635051" cy="3884200"/>
          </a:xfrm>
          <a:prstGeom prst="rect">
            <a:avLst/>
          </a:prstGeom>
          <a:noFill/>
          <a:ln>
            <a:noFill/>
          </a:ln>
        </p:spPr>
      </p:pic>
      <p:pic>
        <p:nvPicPr>
          <p:cNvPr id="738" name="Google Shape;738;p80"/>
          <p:cNvPicPr preferRelativeResize="0"/>
          <p:nvPr/>
        </p:nvPicPr>
        <p:blipFill rotWithShape="1">
          <a:blip r:embed="rId7">
            <a:alphaModFix/>
          </a:blip>
          <a:srcRect t="17890" b="23434"/>
          <a:stretch/>
        </p:blipFill>
        <p:spPr>
          <a:xfrm>
            <a:off x="8174550" y="0"/>
            <a:ext cx="969300" cy="1013400"/>
          </a:xfrm>
          <a:prstGeom prst="flowChartAlternateProcess">
            <a:avLst/>
          </a:prstGeom>
          <a:noFill/>
          <a:ln>
            <a:noFill/>
          </a:ln>
        </p:spPr>
      </p:pic>
      <p:pic>
        <p:nvPicPr>
          <p:cNvPr id="739" name="Google Shape;739;p80"/>
          <p:cNvPicPr preferRelativeResize="0"/>
          <p:nvPr/>
        </p:nvPicPr>
        <p:blipFill>
          <a:blip r:embed="rId8">
            <a:alphaModFix/>
          </a:blip>
          <a:stretch>
            <a:fillRect/>
          </a:stretch>
        </p:blipFill>
        <p:spPr>
          <a:xfrm>
            <a:off x="3370138" y="1132088"/>
            <a:ext cx="2603375" cy="2764324"/>
          </a:xfrm>
          <a:prstGeom prst="rect">
            <a:avLst/>
          </a:prstGeom>
          <a:noFill/>
          <a:ln>
            <a:noFill/>
          </a:ln>
        </p:spPr>
      </p:pic>
      <p:sp>
        <p:nvSpPr>
          <p:cNvPr id="740" name="Google Shape;740;p8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chemeClr val="lt1"/>
                </a:solidFill>
              </a:rPr>
              <a:t>46</a:t>
            </a:fld>
            <a:endParaRPr dirty="0">
              <a:solidFill>
                <a:schemeClr val="lt1"/>
              </a:solidFill>
            </a:endParaRPr>
          </a:p>
        </p:txBody>
      </p:sp>
      <p:pic>
        <p:nvPicPr>
          <p:cNvPr id="9" name="Audio 8">
            <a:hlinkClick r:id="" action="ppaction://media"/>
            <a:extLst>
              <a:ext uri="{FF2B5EF4-FFF2-40B4-BE49-F238E27FC236}">
                <a16:creationId xmlns:a16="http://schemas.microsoft.com/office/drawing/2014/main" id="{FB41E12C-DD0B-8EA4-94CC-5DDCAA7A3217}"/>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108306" t="-108306" r="-108306" b="-108306"/>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34500"/>
    </mc:Choice>
    <mc:Fallback xmlns="">
      <p:transition spd="slow" advTm="34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44"/>
        <p:cNvGrpSpPr/>
        <p:nvPr/>
      </p:nvGrpSpPr>
      <p:grpSpPr>
        <a:xfrm>
          <a:off x="0" y="0"/>
          <a:ext cx="0" cy="0"/>
          <a:chOff x="0" y="0"/>
          <a:chExt cx="0" cy="0"/>
        </a:xfrm>
      </p:grpSpPr>
      <p:sp>
        <p:nvSpPr>
          <p:cNvPr id="745" name="Google Shape;745;p81"/>
          <p:cNvSpPr txBox="1"/>
          <p:nvPr/>
        </p:nvSpPr>
        <p:spPr>
          <a:xfrm>
            <a:off x="1454400" y="223125"/>
            <a:ext cx="6235200" cy="6141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 sz="3100">
                <a:solidFill>
                  <a:schemeClr val="dk2"/>
                </a:solidFill>
                <a:latin typeface="Commissioner ExtraBold"/>
                <a:ea typeface="Commissioner ExtraBold"/>
                <a:cs typeface="Commissioner ExtraBold"/>
                <a:sym typeface="Commissioner ExtraBold"/>
              </a:rPr>
              <a:t>Various GUI Design Prototypes</a:t>
            </a:r>
            <a:endParaRPr sz="3100" dirty="0">
              <a:solidFill>
                <a:schemeClr val="dk2"/>
              </a:solidFill>
              <a:latin typeface="Commissioner ExtraBold"/>
              <a:ea typeface="Commissioner ExtraBold"/>
              <a:cs typeface="Commissioner ExtraBold"/>
              <a:sym typeface="Commissioner ExtraBold"/>
            </a:endParaRPr>
          </a:p>
        </p:txBody>
      </p:sp>
      <p:pic>
        <p:nvPicPr>
          <p:cNvPr id="746" name="Google Shape;746;p81"/>
          <p:cNvPicPr preferRelativeResize="0"/>
          <p:nvPr/>
        </p:nvPicPr>
        <p:blipFill>
          <a:blip r:embed="rId5">
            <a:alphaModFix/>
          </a:blip>
          <a:stretch>
            <a:fillRect/>
          </a:stretch>
        </p:blipFill>
        <p:spPr>
          <a:xfrm>
            <a:off x="1585050" y="837225"/>
            <a:ext cx="5693663" cy="4024975"/>
          </a:xfrm>
          <a:prstGeom prst="rect">
            <a:avLst/>
          </a:prstGeom>
          <a:noFill/>
          <a:ln>
            <a:noFill/>
          </a:ln>
        </p:spPr>
      </p:pic>
      <p:pic>
        <p:nvPicPr>
          <p:cNvPr id="747" name="Google Shape;747;p81"/>
          <p:cNvPicPr preferRelativeResize="0"/>
          <p:nvPr/>
        </p:nvPicPr>
        <p:blipFill rotWithShape="1">
          <a:blip r:embed="rId6">
            <a:alphaModFix/>
          </a:blip>
          <a:srcRect t="4009" b="4019"/>
          <a:stretch/>
        </p:blipFill>
        <p:spPr>
          <a:xfrm>
            <a:off x="8169472" y="0"/>
            <a:ext cx="936000" cy="885900"/>
          </a:xfrm>
          <a:prstGeom prst="flowChartAlternateProcess">
            <a:avLst/>
          </a:prstGeom>
          <a:noFill/>
          <a:ln>
            <a:noFill/>
          </a:ln>
        </p:spPr>
      </p:pic>
      <p:sp>
        <p:nvSpPr>
          <p:cNvPr id="748" name="Google Shape;748;p8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47</a:t>
            </a:fld>
            <a:endParaRPr dirty="0"/>
          </a:p>
        </p:txBody>
      </p:sp>
      <p:pic>
        <p:nvPicPr>
          <p:cNvPr id="13" name="Audio 12">
            <a:hlinkClick r:id="" action="ppaction://media"/>
            <a:extLst>
              <a:ext uri="{FF2B5EF4-FFF2-40B4-BE49-F238E27FC236}">
                <a16:creationId xmlns:a16="http://schemas.microsoft.com/office/drawing/2014/main" id="{2AC4E93A-7CD4-FF97-673C-40627DF77453}"/>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39844" t="-139844" r="-139844" b="-139844"/>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28565"/>
    </mc:Choice>
    <mc:Fallback xmlns="">
      <p:transition spd="slow" advTm="285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sp>
        <p:nvSpPr>
          <p:cNvPr id="753" name="Google Shape;753;p82"/>
          <p:cNvSpPr/>
          <p:nvPr/>
        </p:nvSpPr>
        <p:spPr>
          <a:xfrm>
            <a:off x="1020206" y="1932275"/>
            <a:ext cx="5107800" cy="13128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4" name="Google Shape;754;p82"/>
          <p:cNvSpPr txBox="1">
            <a:spLocks noGrp="1"/>
          </p:cNvSpPr>
          <p:nvPr>
            <p:ph type="title"/>
          </p:nvPr>
        </p:nvSpPr>
        <p:spPr>
          <a:xfrm>
            <a:off x="1020206" y="1932275"/>
            <a:ext cx="5107800" cy="1312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a:t>Administrative Content</a:t>
            </a:r>
            <a:endParaRPr dirty="0"/>
          </a:p>
        </p:txBody>
      </p:sp>
      <p:sp>
        <p:nvSpPr>
          <p:cNvPr id="755" name="Google Shape;755;p82"/>
          <p:cNvSpPr txBox="1">
            <a:spLocks noGrp="1"/>
          </p:cNvSpPr>
          <p:nvPr>
            <p:ph type="title" idx="2"/>
          </p:nvPr>
        </p:nvSpPr>
        <p:spPr>
          <a:xfrm>
            <a:off x="6004594" y="1530150"/>
            <a:ext cx="2121000" cy="1963500"/>
          </a:xfrm>
          <a:prstGeom prst="rect">
            <a:avLst/>
          </a:prstGeom>
        </p:spPr>
        <p:txBody>
          <a:bodyPr spcFirstLastPara="1" wrap="square" lIns="0" tIns="0" rIns="0" bIns="0" anchor="b" anchorCtr="0">
            <a:noAutofit/>
          </a:bodyPr>
          <a:lstStyle/>
          <a:p>
            <a:pPr marL="0" lvl="0" indent="0" algn="r" rtl="0">
              <a:spcBef>
                <a:spcPts val="0"/>
              </a:spcBef>
              <a:spcAft>
                <a:spcPts val="0"/>
              </a:spcAft>
              <a:buNone/>
            </a:pPr>
            <a:r>
              <a:rPr lang="en"/>
              <a:t>10</a:t>
            </a:r>
            <a:endParaRPr dirty="0"/>
          </a:p>
        </p:txBody>
      </p:sp>
      <p:sp>
        <p:nvSpPr>
          <p:cNvPr id="756" name="Google Shape;756;p8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48</a:t>
            </a:fld>
            <a:endParaRPr dirty="0"/>
          </a:p>
        </p:txBody>
      </p:sp>
      <p:pic>
        <p:nvPicPr>
          <p:cNvPr id="15" name="Audio 14">
            <a:hlinkClick r:id="" action="ppaction://media"/>
            <a:extLst>
              <a:ext uri="{FF2B5EF4-FFF2-40B4-BE49-F238E27FC236}">
                <a16:creationId xmlns:a16="http://schemas.microsoft.com/office/drawing/2014/main" id="{665DA19E-4C63-6B57-0A22-7B160097DDD2}"/>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08306" t="-108306" r="-108306" b="-108306"/>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2582"/>
    </mc:Choice>
    <mc:Fallback xmlns="">
      <p:transition spd="slow" advTm="25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60"/>
        <p:cNvGrpSpPr/>
        <p:nvPr/>
      </p:nvGrpSpPr>
      <p:grpSpPr>
        <a:xfrm>
          <a:off x="0" y="0"/>
          <a:ext cx="0" cy="0"/>
          <a:chOff x="0" y="0"/>
          <a:chExt cx="0" cy="0"/>
        </a:xfrm>
      </p:grpSpPr>
      <p:sp>
        <p:nvSpPr>
          <p:cNvPr id="761" name="Google Shape;761;p83"/>
          <p:cNvSpPr txBox="1">
            <a:spLocks noGrp="1"/>
          </p:cNvSpPr>
          <p:nvPr>
            <p:ph type="title"/>
          </p:nvPr>
        </p:nvSpPr>
        <p:spPr>
          <a:xfrm>
            <a:off x="2291400" y="0"/>
            <a:ext cx="4561200" cy="4539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a:t>Budget</a:t>
            </a:r>
            <a:endParaRPr dirty="0"/>
          </a:p>
        </p:txBody>
      </p:sp>
      <p:graphicFrame>
        <p:nvGraphicFramePr>
          <p:cNvPr id="762" name="Google Shape;762;p83"/>
          <p:cNvGraphicFramePr/>
          <p:nvPr/>
        </p:nvGraphicFramePr>
        <p:xfrm>
          <a:off x="4554875" y="571920"/>
          <a:ext cx="4001925" cy="4338560"/>
        </p:xfrm>
        <a:graphic>
          <a:graphicData uri="http://schemas.openxmlformats.org/drawingml/2006/table">
            <a:tbl>
              <a:tblPr>
                <a:noFill/>
                <a:tableStyleId>{5ED303A0-EA4B-46B2-983A-6153FCA4589D}</a:tableStyleId>
              </a:tblPr>
              <a:tblGrid>
                <a:gridCol w="384200">
                  <a:extLst>
                    <a:ext uri="{9D8B030D-6E8A-4147-A177-3AD203B41FA5}">
                      <a16:colId xmlns:a16="http://schemas.microsoft.com/office/drawing/2014/main" val="20000"/>
                    </a:ext>
                  </a:extLst>
                </a:gridCol>
                <a:gridCol w="790525">
                  <a:extLst>
                    <a:ext uri="{9D8B030D-6E8A-4147-A177-3AD203B41FA5}">
                      <a16:colId xmlns:a16="http://schemas.microsoft.com/office/drawing/2014/main" val="20001"/>
                    </a:ext>
                  </a:extLst>
                </a:gridCol>
                <a:gridCol w="790525">
                  <a:extLst>
                    <a:ext uri="{9D8B030D-6E8A-4147-A177-3AD203B41FA5}">
                      <a16:colId xmlns:a16="http://schemas.microsoft.com/office/drawing/2014/main" val="20002"/>
                    </a:ext>
                  </a:extLst>
                </a:gridCol>
                <a:gridCol w="550650">
                  <a:extLst>
                    <a:ext uri="{9D8B030D-6E8A-4147-A177-3AD203B41FA5}">
                      <a16:colId xmlns:a16="http://schemas.microsoft.com/office/drawing/2014/main" val="20003"/>
                    </a:ext>
                  </a:extLst>
                </a:gridCol>
                <a:gridCol w="1101825">
                  <a:extLst>
                    <a:ext uri="{9D8B030D-6E8A-4147-A177-3AD203B41FA5}">
                      <a16:colId xmlns:a16="http://schemas.microsoft.com/office/drawing/2014/main" val="20004"/>
                    </a:ext>
                  </a:extLst>
                </a:gridCol>
                <a:gridCol w="384200">
                  <a:extLst>
                    <a:ext uri="{9D8B030D-6E8A-4147-A177-3AD203B41FA5}">
                      <a16:colId xmlns:a16="http://schemas.microsoft.com/office/drawing/2014/main" val="20005"/>
                    </a:ext>
                  </a:extLst>
                </a:gridCol>
              </a:tblGrid>
              <a:tr h="418775">
                <a:tc gridSpan="2">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Item</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tc gridSpan="2">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Price </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tc gridSpan="2">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Quantity</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extLst>
                  <a:ext uri="{0D108BD9-81ED-4DB2-BD59-A6C34878D82A}">
                    <a16:rowId xmlns:a16="http://schemas.microsoft.com/office/drawing/2014/main" val="10000"/>
                  </a:ext>
                </a:extLst>
              </a:tr>
              <a:tr h="500400">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LCD Screen</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$41</a:t>
                      </a:r>
                      <a:endParaRPr dirty="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1</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extLst>
                  <a:ext uri="{0D108BD9-81ED-4DB2-BD59-A6C34878D82A}">
                    <a16:rowId xmlns:a16="http://schemas.microsoft.com/office/drawing/2014/main" val="10001"/>
                  </a:ext>
                </a:extLst>
              </a:tr>
              <a:tr h="485350">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Battery</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1"/>
                    </a:solidFill>
                  </a:tcPr>
                </a:tc>
                <a:tc hMerge="1">
                  <a:txBody>
                    <a:bodyPr/>
                    <a:lstStyle/>
                    <a:p>
                      <a:endParaRPr lang="en-US"/>
                    </a:p>
                  </a:txBody>
                  <a:tcPr/>
                </a:tc>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$18</a:t>
                      </a:r>
                      <a:endParaRPr dirty="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1"/>
                    </a:solidFill>
                  </a:tcPr>
                </a:tc>
                <a:tc hMerge="1">
                  <a:txBody>
                    <a:bodyPr/>
                    <a:lstStyle/>
                    <a:p>
                      <a:endParaRPr lang="en-US"/>
                    </a:p>
                  </a:txBody>
                  <a:tcPr/>
                </a:tc>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1</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1"/>
                    </a:solidFill>
                  </a:tcPr>
                </a:tc>
                <a:tc hMerge="1">
                  <a:txBody>
                    <a:bodyPr/>
                    <a:lstStyle/>
                    <a:p>
                      <a:endParaRPr lang="en-US"/>
                    </a:p>
                  </a:txBody>
                  <a:tcPr/>
                </a:tc>
                <a:extLst>
                  <a:ext uri="{0D108BD9-81ED-4DB2-BD59-A6C34878D82A}">
                    <a16:rowId xmlns:a16="http://schemas.microsoft.com/office/drawing/2014/main" val="10002"/>
                  </a:ext>
                </a:extLst>
              </a:tr>
              <a:tr h="495100">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Buzzer</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$0.56</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4</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extLst>
                  <a:ext uri="{0D108BD9-81ED-4DB2-BD59-A6C34878D82A}">
                    <a16:rowId xmlns:a16="http://schemas.microsoft.com/office/drawing/2014/main" val="10003"/>
                  </a:ext>
                </a:extLst>
              </a:tr>
              <a:tr h="373900">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Sample Vent</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1"/>
                    </a:solidFill>
                  </a:tcPr>
                </a:tc>
                <a:tc hMerge="1">
                  <a:txBody>
                    <a:bodyPr/>
                    <a:lstStyle/>
                    <a:p>
                      <a:endParaRPr lang="en-US"/>
                    </a:p>
                  </a:txBody>
                  <a:tcPr/>
                </a:tc>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$26.60</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1"/>
                    </a:solidFill>
                  </a:tcPr>
                </a:tc>
                <a:tc hMerge="1">
                  <a:txBody>
                    <a:bodyPr/>
                    <a:lstStyle/>
                    <a:p>
                      <a:endParaRPr lang="en-US"/>
                    </a:p>
                  </a:txBody>
                  <a:tcPr/>
                </a:tc>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1</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1"/>
                    </a:solidFill>
                  </a:tcPr>
                </a:tc>
                <a:tc hMerge="1">
                  <a:txBody>
                    <a:bodyPr/>
                    <a:lstStyle/>
                    <a:p>
                      <a:endParaRPr lang="en-US"/>
                    </a:p>
                  </a:txBody>
                  <a:tcPr/>
                </a:tc>
                <a:extLst>
                  <a:ext uri="{0D108BD9-81ED-4DB2-BD59-A6C34878D82A}">
                    <a16:rowId xmlns:a16="http://schemas.microsoft.com/office/drawing/2014/main" val="10004"/>
                  </a:ext>
                </a:extLst>
              </a:tr>
              <a:tr h="518125">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Servo Motor</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$4</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4</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extLst>
                  <a:ext uri="{0D108BD9-81ED-4DB2-BD59-A6C34878D82A}">
                    <a16:rowId xmlns:a16="http://schemas.microsoft.com/office/drawing/2014/main" val="10005"/>
                  </a:ext>
                </a:extLst>
              </a:tr>
              <a:tr h="510650">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J-Link Debugger</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1"/>
                    </a:solidFill>
                  </a:tcPr>
                </a:tc>
                <a:tc hMerge="1">
                  <a:txBody>
                    <a:bodyPr/>
                    <a:lstStyle/>
                    <a:p>
                      <a:endParaRPr lang="en-US"/>
                    </a:p>
                  </a:txBody>
                  <a:tcPr/>
                </a:tc>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$60</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1"/>
                    </a:solidFill>
                  </a:tcPr>
                </a:tc>
                <a:tc hMerge="1">
                  <a:txBody>
                    <a:bodyPr/>
                    <a:lstStyle/>
                    <a:p>
                      <a:endParaRPr lang="en-US"/>
                    </a:p>
                  </a:txBody>
                  <a:tcPr/>
                </a:tc>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1</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1"/>
                    </a:solidFill>
                  </a:tcPr>
                </a:tc>
                <a:tc hMerge="1">
                  <a:txBody>
                    <a:bodyPr/>
                    <a:lstStyle/>
                    <a:p>
                      <a:endParaRPr lang="en-US"/>
                    </a:p>
                  </a:txBody>
                  <a:tcPr/>
                </a:tc>
                <a:extLst>
                  <a:ext uri="{0D108BD9-81ED-4DB2-BD59-A6C34878D82A}">
                    <a16:rowId xmlns:a16="http://schemas.microsoft.com/office/drawing/2014/main" val="10006"/>
                  </a:ext>
                </a:extLst>
              </a:tr>
              <a:tr h="510650">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ESP32 Debugger</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$6</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2</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extLst>
                  <a:ext uri="{0D108BD9-81ED-4DB2-BD59-A6C34878D82A}">
                    <a16:rowId xmlns:a16="http://schemas.microsoft.com/office/drawing/2014/main" val="10007"/>
                  </a:ext>
                </a:extLst>
              </a:tr>
              <a:tr h="510650">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Total</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1"/>
                    </a:solidFill>
                  </a:tcPr>
                </a:tc>
                <a:tc hMerge="1">
                  <a:txBody>
                    <a:bodyPr/>
                    <a:lstStyle/>
                    <a:p>
                      <a:endParaRPr lang="en-US"/>
                    </a:p>
                  </a:txBody>
                  <a:tcPr/>
                </a:tc>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$618.87</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1"/>
                    </a:solidFill>
                  </a:tcPr>
                </a:tc>
                <a:tc hMerge="1">
                  <a:txBody>
                    <a:bodyPr/>
                    <a:lstStyle/>
                    <a:p>
                      <a:endParaRPr lang="en-US"/>
                    </a:p>
                  </a:txBody>
                  <a:tcPr/>
                </a:tc>
                <a:tc gridSpan="2">
                  <a:txBody>
                    <a:bodyPr/>
                    <a:lstStyle/>
                    <a:p>
                      <a:pPr marL="0" lvl="0" indent="0" algn="ctr" rtl="0">
                        <a:spcBef>
                          <a:spcPts val="0"/>
                        </a:spcBef>
                        <a:spcAft>
                          <a:spcPts val="0"/>
                        </a:spcAft>
                        <a:buNone/>
                      </a:pP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extLst>
                  <a:ext uri="{0D108BD9-81ED-4DB2-BD59-A6C34878D82A}">
                    <a16:rowId xmlns:a16="http://schemas.microsoft.com/office/drawing/2014/main" val="10008"/>
                  </a:ext>
                </a:extLst>
              </a:tr>
            </a:tbl>
          </a:graphicData>
        </a:graphic>
      </p:graphicFrame>
      <p:graphicFrame>
        <p:nvGraphicFramePr>
          <p:cNvPr id="763" name="Google Shape;763;p83"/>
          <p:cNvGraphicFramePr/>
          <p:nvPr/>
        </p:nvGraphicFramePr>
        <p:xfrm>
          <a:off x="156375" y="571958"/>
          <a:ext cx="4352275" cy="4338540"/>
        </p:xfrm>
        <a:graphic>
          <a:graphicData uri="http://schemas.openxmlformats.org/drawingml/2006/table">
            <a:tbl>
              <a:tblPr>
                <a:noFill/>
                <a:tableStyleId>{5ED303A0-EA4B-46B2-983A-6153FCA4589D}</a:tableStyleId>
              </a:tblPr>
              <a:tblGrid>
                <a:gridCol w="415875">
                  <a:extLst>
                    <a:ext uri="{9D8B030D-6E8A-4147-A177-3AD203B41FA5}">
                      <a16:colId xmlns:a16="http://schemas.microsoft.com/office/drawing/2014/main" val="20000"/>
                    </a:ext>
                  </a:extLst>
                </a:gridCol>
                <a:gridCol w="940050">
                  <a:extLst>
                    <a:ext uri="{9D8B030D-6E8A-4147-A177-3AD203B41FA5}">
                      <a16:colId xmlns:a16="http://schemas.microsoft.com/office/drawing/2014/main" val="20001"/>
                    </a:ext>
                  </a:extLst>
                </a:gridCol>
                <a:gridCol w="781300">
                  <a:extLst>
                    <a:ext uri="{9D8B030D-6E8A-4147-A177-3AD203B41FA5}">
                      <a16:colId xmlns:a16="http://schemas.microsoft.com/office/drawing/2014/main" val="20002"/>
                    </a:ext>
                  </a:extLst>
                </a:gridCol>
                <a:gridCol w="853450">
                  <a:extLst>
                    <a:ext uri="{9D8B030D-6E8A-4147-A177-3AD203B41FA5}">
                      <a16:colId xmlns:a16="http://schemas.microsoft.com/office/drawing/2014/main" val="20003"/>
                    </a:ext>
                  </a:extLst>
                </a:gridCol>
                <a:gridCol w="945725">
                  <a:extLst>
                    <a:ext uri="{9D8B030D-6E8A-4147-A177-3AD203B41FA5}">
                      <a16:colId xmlns:a16="http://schemas.microsoft.com/office/drawing/2014/main" val="20004"/>
                    </a:ext>
                  </a:extLst>
                </a:gridCol>
                <a:gridCol w="415875">
                  <a:extLst>
                    <a:ext uri="{9D8B030D-6E8A-4147-A177-3AD203B41FA5}">
                      <a16:colId xmlns:a16="http://schemas.microsoft.com/office/drawing/2014/main" val="20005"/>
                    </a:ext>
                  </a:extLst>
                </a:gridCol>
              </a:tblGrid>
              <a:tr h="414300">
                <a:tc gridSpan="2">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Item</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tc gridSpan="2">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Price </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tc gridSpan="2">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Quantity</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extLst>
                  <a:ext uri="{0D108BD9-81ED-4DB2-BD59-A6C34878D82A}">
                    <a16:rowId xmlns:a16="http://schemas.microsoft.com/office/drawing/2014/main" val="10000"/>
                  </a:ext>
                </a:extLst>
              </a:tr>
              <a:tr h="495100">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NRF52832 DevKits</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$24.95</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2</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extLst>
                  <a:ext uri="{0D108BD9-81ED-4DB2-BD59-A6C34878D82A}">
                    <a16:rowId xmlns:a16="http://schemas.microsoft.com/office/drawing/2014/main" val="10001"/>
                  </a:ext>
                </a:extLst>
              </a:tr>
              <a:tr h="495100">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NRF52832 module</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1"/>
                    </a:solidFill>
                  </a:tcPr>
                </a:tc>
                <a:tc hMerge="1">
                  <a:txBody>
                    <a:bodyPr/>
                    <a:lstStyle/>
                    <a:p>
                      <a:endParaRPr lang="en-US"/>
                    </a:p>
                  </a:txBody>
                  <a:tcPr/>
                </a:tc>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$9.29</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1"/>
                    </a:solidFill>
                  </a:tcPr>
                </a:tc>
                <a:tc hMerge="1">
                  <a:txBody>
                    <a:bodyPr/>
                    <a:lstStyle/>
                    <a:p>
                      <a:endParaRPr lang="en-US"/>
                    </a:p>
                  </a:txBody>
                  <a:tcPr/>
                </a:tc>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2</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1"/>
                    </a:solidFill>
                  </a:tcPr>
                </a:tc>
                <a:tc hMerge="1">
                  <a:txBody>
                    <a:bodyPr/>
                    <a:lstStyle/>
                    <a:p>
                      <a:endParaRPr lang="en-US"/>
                    </a:p>
                  </a:txBody>
                  <a:tcPr/>
                </a:tc>
                <a:extLst>
                  <a:ext uri="{0D108BD9-81ED-4DB2-BD59-A6C34878D82A}">
                    <a16:rowId xmlns:a16="http://schemas.microsoft.com/office/drawing/2014/main" val="10002"/>
                  </a:ext>
                </a:extLst>
              </a:tr>
              <a:tr h="495100">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ESP32 WROOM 32</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$5.30</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3</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extLst>
                  <a:ext uri="{0D108BD9-81ED-4DB2-BD59-A6C34878D82A}">
                    <a16:rowId xmlns:a16="http://schemas.microsoft.com/office/drawing/2014/main" val="10003"/>
                  </a:ext>
                </a:extLst>
              </a:tr>
              <a:tr h="373900">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PCBs</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1"/>
                    </a:solidFill>
                  </a:tcPr>
                </a:tc>
                <a:tc hMerge="1">
                  <a:txBody>
                    <a:bodyPr/>
                    <a:lstStyle/>
                    <a:p>
                      <a:endParaRPr lang="en-US"/>
                    </a:p>
                  </a:txBody>
                  <a:tcPr/>
                </a:tc>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$9.8915</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1"/>
                    </a:solidFill>
                  </a:tcPr>
                </a:tc>
                <a:tc hMerge="1">
                  <a:txBody>
                    <a:bodyPr/>
                    <a:lstStyle/>
                    <a:p>
                      <a:endParaRPr lang="en-US"/>
                    </a:p>
                  </a:txBody>
                  <a:tcPr/>
                </a:tc>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20</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1"/>
                    </a:solidFill>
                  </a:tcPr>
                </a:tc>
                <a:tc hMerge="1">
                  <a:txBody>
                    <a:bodyPr/>
                    <a:lstStyle/>
                    <a:p>
                      <a:endParaRPr lang="en-US"/>
                    </a:p>
                  </a:txBody>
                  <a:tcPr/>
                </a:tc>
                <a:extLst>
                  <a:ext uri="{0D108BD9-81ED-4DB2-BD59-A6C34878D82A}">
                    <a16:rowId xmlns:a16="http://schemas.microsoft.com/office/drawing/2014/main" val="10004"/>
                  </a:ext>
                </a:extLst>
              </a:tr>
              <a:tr h="510650">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PCB Additional Components</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$48.90</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N/A</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extLst>
                  <a:ext uri="{0D108BD9-81ED-4DB2-BD59-A6C34878D82A}">
                    <a16:rowId xmlns:a16="http://schemas.microsoft.com/office/drawing/2014/main" val="10005"/>
                  </a:ext>
                </a:extLst>
              </a:tr>
              <a:tr h="510650">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Voltage Regulators</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1"/>
                    </a:solidFill>
                  </a:tcPr>
                </a:tc>
                <a:tc hMerge="1">
                  <a:txBody>
                    <a:bodyPr/>
                    <a:lstStyle/>
                    <a:p>
                      <a:endParaRPr lang="en-US"/>
                    </a:p>
                  </a:txBody>
                  <a:tcPr/>
                </a:tc>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$3.39</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1"/>
                    </a:solidFill>
                  </a:tcPr>
                </a:tc>
                <a:tc hMerge="1">
                  <a:txBody>
                    <a:bodyPr/>
                    <a:lstStyle/>
                    <a:p>
                      <a:endParaRPr lang="en-US"/>
                    </a:p>
                  </a:txBody>
                  <a:tcPr/>
                </a:tc>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12</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1"/>
                    </a:solidFill>
                  </a:tcPr>
                </a:tc>
                <a:tc hMerge="1">
                  <a:txBody>
                    <a:bodyPr/>
                    <a:lstStyle/>
                    <a:p>
                      <a:endParaRPr lang="en-US"/>
                    </a:p>
                  </a:txBody>
                  <a:tcPr/>
                </a:tc>
                <a:extLst>
                  <a:ext uri="{0D108BD9-81ED-4DB2-BD59-A6C34878D82A}">
                    <a16:rowId xmlns:a16="http://schemas.microsoft.com/office/drawing/2014/main" val="10006"/>
                  </a:ext>
                </a:extLst>
              </a:tr>
              <a:tr h="510650">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Carbon Dioxide Sensor</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$31.02</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2</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hMerge="1">
                  <a:txBody>
                    <a:bodyPr/>
                    <a:lstStyle/>
                    <a:p>
                      <a:endParaRPr lang="en-US"/>
                    </a:p>
                  </a:txBody>
                  <a:tcPr/>
                </a:tc>
                <a:extLst>
                  <a:ext uri="{0D108BD9-81ED-4DB2-BD59-A6C34878D82A}">
                    <a16:rowId xmlns:a16="http://schemas.microsoft.com/office/drawing/2014/main" val="10007"/>
                  </a:ext>
                </a:extLst>
              </a:tr>
              <a:tr h="510650">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Temperature Sensor</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1"/>
                    </a:solidFill>
                  </a:tcPr>
                </a:tc>
                <a:tc hMerge="1">
                  <a:txBody>
                    <a:bodyPr/>
                    <a:lstStyle/>
                    <a:p>
                      <a:endParaRPr lang="en-US"/>
                    </a:p>
                  </a:txBody>
                  <a:tcPr/>
                </a:tc>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$4.50</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1"/>
                    </a:solidFill>
                  </a:tcPr>
                </a:tc>
                <a:tc hMerge="1">
                  <a:txBody>
                    <a:bodyPr/>
                    <a:lstStyle/>
                    <a:p>
                      <a:endParaRPr lang="en-US"/>
                    </a:p>
                  </a:txBody>
                  <a:tcPr/>
                </a:tc>
                <a:tc gridSpan="2">
                  <a:txBody>
                    <a:bodyPr/>
                    <a:lstStyle/>
                    <a:p>
                      <a:pPr marL="0" lvl="0" indent="0" algn="ctr" rtl="0">
                        <a:spcBef>
                          <a:spcPts val="0"/>
                        </a:spcBef>
                        <a:spcAft>
                          <a:spcPts val="0"/>
                        </a:spcAft>
                        <a:buNone/>
                      </a:pPr>
                      <a:r>
                        <a:rPr lang="en" sz="1100">
                          <a:solidFill>
                            <a:schemeClr val="dk1"/>
                          </a:solidFill>
                          <a:latin typeface="Syne"/>
                          <a:ea typeface="Syne"/>
                          <a:cs typeface="Syne"/>
                          <a:sym typeface="Syne"/>
                        </a:rPr>
                        <a:t>2</a:t>
                      </a:r>
                      <a:endParaRPr sz="1100" dirty="0">
                        <a:solidFill>
                          <a:schemeClr val="dk1"/>
                        </a:solidFill>
                        <a:latin typeface="Syne"/>
                        <a:ea typeface="Syne"/>
                        <a:cs typeface="Syne"/>
                        <a:sym typeface="Syne"/>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1"/>
                    </a:solidFill>
                  </a:tcPr>
                </a:tc>
                <a:tc hMerge="1">
                  <a:txBody>
                    <a:bodyPr/>
                    <a:lstStyle/>
                    <a:p>
                      <a:endParaRPr lang="en-US"/>
                    </a:p>
                  </a:txBody>
                  <a:tcPr/>
                </a:tc>
                <a:extLst>
                  <a:ext uri="{0D108BD9-81ED-4DB2-BD59-A6C34878D82A}">
                    <a16:rowId xmlns:a16="http://schemas.microsoft.com/office/drawing/2014/main" val="10008"/>
                  </a:ext>
                </a:extLst>
              </a:tr>
            </a:tbl>
          </a:graphicData>
        </a:graphic>
      </p:graphicFrame>
      <p:pic>
        <p:nvPicPr>
          <p:cNvPr id="764" name="Google Shape;764;p83"/>
          <p:cNvPicPr preferRelativeResize="0"/>
          <p:nvPr/>
        </p:nvPicPr>
        <p:blipFill rotWithShape="1">
          <a:blip r:embed="rId5">
            <a:alphaModFix/>
          </a:blip>
          <a:srcRect t="17890" b="23434"/>
          <a:stretch/>
        </p:blipFill>
        <p:spPr>
          <a:xfrm>
            <a:off x="8174550" y="0"/>
            <a:ext cx="969300" cy="1013400"/>
          </a:xfrm>
          <a:prstGeom prst="flowChartAlternateProcess">
            <a:avLst/>
          </a:prstGeom>
          <a:noFill/>
          <a:ln>
            <a:noFill/>
          </a:ln>
        </p:spPr>
      </p:pic>
      <p:sp>
        <p:nvSpPr>
          <p:cNvPr id="765" name="Google Shape;765;p8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49</a:t>
            </a:fld>
            <a:endParaRPr dirty="0"/>
          </a:p>
        </p:txBody>
      </p:sp>
      <p:pic>
        <p:nvPicPr>
          <p:cNvPr id="11" name="Audio 10">
            <a:hlinkClick r:id="" action="ppaction://media"/>
            <a:extLst>
              <a:ext uri="{FF2B5EF4-FFF2-40B4-BE49-F238E27FC236}">
                <a16:creationId xmlns:a16="http://schemas.microsoft.com/office/drawing/2014/main" id="{0ACB7268-406C-B4D1-9C26-89E6C5F6EC12}"/>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08306" t="-108306" r="-108306" b="-108306"/>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12516"/>
    </mc:Choice>
    <mc:Fallback xmlns="">
      <p:transition spd="slow" advTm="125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39"/>
          <p:cNvSpPr/>
          <p:nvPr/>
        </p:nvSpPr>
        <p:spPr>
          <a:xfrm>
            <a:off x="1020206" y="1932275"/>
            <a:ext cx="5107800" cy="13128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1" name="Google Shape;391;p39"/>
          <p:cNvSpPr txBox="1">
            <a:spLocks noGrp="1"/>
          </p:cNvSpPr>
          <p:nvPr>
            <p:ph type="title"/>
          </p:nvPr>
        </p:nvSpPr>
        <p:spPr>
          <a:xfrm>
            <a:off x="1020206" y="1932275"/>
            <a:ext cx="5107800" cy="1312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a:t>Goals &amp; Objectives</a:t>
            </a:r>
            <a:endParaRPr dirty="0"/>
          </a:p>
        </p:txBody>
      </p:sp>
      <p:sp>
        <p:nvSpPr>
          <p:cNvPr id="392" name="Google Shape;392;p39"/>
          <p:cNvSpPr txBox="1">
            <a:spLocks noGrp="1"/>
          </p:cNvSpPr>
          <p:nvPr>
            <p:ph type="title" idx="2"/>
          </p:nvPr>
        </p:nvSpPr>
        <p:spPr>
          <a:xfrm>
            <a:off x="6004594" y="1530150"/>
            <a:ext cx="2121000" cy="1963500"/>
          </a:xfrm>
          <a:prstGeom prst="rect">
            <a:avLst/>
          </a:prstGeom>
        </p:spPr>
        <p:txBody>
          <a:bodyPr spcFirstLastPara="1" wrap="square" lIns="0" tIns="0" rIns="0" bIns="0" anchor="b" anchorCtr="0">
            <a:noAutofit/>
          </a:bodyPr>
          <a:lstStyle/>
          <a:p>
            <a:pPr marL="0" lvl="0" indent="0" algn="r" rtl="0">
              <a:spcBef>
                <a:spcPts val="0"/>
              </a:spcBef>
              <a:spcAft>
                <a:spcPts val="0"/>
              </a:spcAft>
              <a:buNone/>
            </a:pPr>
            <a:r>
              <a:rPr lang="en"/>
              <a:t>02</a:t>
            </a:r>
            <a:endParaRPr dirty="0"/>
          </a:p>
        </p:txBody>
      </p:sp>
      <p:sp>
        <p:nvSpPr>
          <p:cNvPr id="393" name="Google Shape;393;p3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a:t>
            </a:fld>
            <a:endParaRPr dirty="0"/>
          </a:p>
        </p:txBody>
      </p:sp>
      <p:pic>
        <p:nvPicPr>
          <p:cNvPr id="9" name="Audio 8">
            <a:hlinkClick r:id="" action="ppaction://media"/>
            <a:extLst>
              <a:ext uri="{FF2B5EF4-FFF2-40B4-BE49-F238E27FC236}">
                <a16:creationId xmlns:a16="http://schemas.microsoft.com/office/drawing/2014/main" id="{1663F0B0-9BCB-A151-ED40-A072B16DAEB8}"/>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2884"/>
    </mc:Choice>
    <mc:Fallback xmlns="">
      <p:transition spd="slow" advTm="28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69"/>
        <p:cNvGrpSpPr/>
        <p:nvPr/>
      </p:nvGrpSpPr>
      <p:grpSpPr>
        <a:xfrm>
          <a:off x="0" y="0"/>
          <a:ext cx="0" cy="0"/>
          <a:chOff x="0" y="0"/>
          <a:chExt cx="0" cy="0"/>
        </a:xfrm>
      </p:grpSpPr>
      <p:graphicFrame>
        <p:nvGraphicFramePr>
          <p:cNvPr id="770" name="Google Shape;770;p84"/>
          <p:cNvGraphicFramePr/>
          <p:nvPr/>
        </p:nvGraphicFramePr>
        <p:xfrm>
          <a:off x="1078475" y="1337350"/>
          <a:ext cx="6987025" cy="2468795"/>
        </p:xfrm>
        <a:graphic>
          <a:graphicData uri="http://schemas.openxmlformats.org/drawingml/2006/table">
            <a:tbl>
              <a:tblPr>
                <a:noFill/>
                <a:tableStyleId>{5ED303A0-EA4B-46B2-983A-6153FCA4589D}</a:tableStyleId>
              </a:tblPr>
              <a:tblGrid>
                <a:gridCol w="1784375">
                  <a:extLst>
                    <a:ext uri="{9D8B030D-6E8A-4147-A177-3AD203B41FA5}">
                      <a16:colId xmlns:a16="http://schemas.microsoft.com/office/drawing/2014/main" val="20000"/>
                    </a:ext>
                  </a:extLst>
                </a:gridCol>
                <a:gridCol w="844750">
                  <a:extLst>
                    <a:ext uri="{9D8B030D-6E8A-4147-A177-3AD203B41FA5}">
                      <a16:colId xmlns:a16="http://schemas.microsoft.com/office/drawing/2014/main" val="20001"/>
                    </a:ext>
                  </a:extLst>
                </a:gridCol>
                <a:gridCol w="860475">
                  <a:extLst>
                    <a:ext uri="{9D8B030D-6E8A-4147-A177-3AD203B41FA5}">
                      <a16:colId xmlns:a16="http://schemas.microsoft.com/office/drawing/2014/main" val="20002"/>
                    </a:ext>
                  </a:extLst>
                </a:gridCol>
                <a:gridCol w="876100">
                  <a:extLst>
                    <a:ext uri="{9D8B030D-6E8A-4147-A177-3AD203B41FA5}">
                      <a16:colId xmlns:a16="http://schemas.microsoft.com/office/drawing/2014/main" val="20003"/>
                    </a:ext>
                  </a:extLst>
                </a:gridCol>
                <a:gridCol w="873775">
                  <a:extLst>
                    <a:ext uri="{9D8B030D-6E8A-4147-A177-3AD203B41FA5}">
                      <a16:colId xmlns:a16="http://schemas.microsoft.com/office/drawing/2014/main" val="20004"/>
                    </a:ext>
                  </a:extLst>
                </a:gridCol>
                <a:gridCol w="873775">
                  <a:extLst>
                    <a:ext uri="{9D8B030D-6E8A-4147-A177-3AD203B41FA5}">
                      <a16:colId xmlns:a16="http://schemas.microsoft.com/office/drawing/2014/main" val="20005"/>
                    </a:ext>
                  </a:extLst>
                </a:gridCol>
                <a:gridCol w="873775">
                  <a:extLst>
                    <a:ext uri="{9D8B030D-6E8A-4147-A177-3AD203B41FA5}">
                      <a16:colId xmlns:a16="http://schemas.microsoft.com/office/drawing/2014/main" val="20006"/>
                    </a:ext>
                  </a:extLst>
                </a:gridCol>
              </a:tblGrid>
              <a:tr h="609575">
                <a:tc>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Emily Baross</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gridSpan="2">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Kyle Ingleton</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tc gridSpan="2">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Marcus Loyd</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tc gridSpan="2">
                  <a:txBody>
                    <a:bodyPr/>
                    <a:lstStyle/>
                    <a:p>
                      <a:pPr marL="0" marR="0" lvl="0" indent="0" algn="ctr" rtl="0">
                        <a:lnSpc>
                          <a:spcPct val="100000"/>
                        </a:lnSpc>
                        <a:spcBef>
                          <a:spcPts val="0"/>
                        </a:spcBef>
                        <a:spcAft>
                          <a:spcPts val="0"/>
                        </a:spcAft>
                        <a:buNone/>
                      </a:pPr>
                      <a:r>
                        <a:rPr lang="en" b="1">
                          <a:solidFill>
                            <a:schemeClr val="lt1"/>
                          </a:solidFill>
                          <a:latin typeface="Syne"/>
                          <a:ea typeface="Syne"/>
                          <a:cs typeface="Syne"/>
                          <a:sym typeface="Syne"/>
                        </a:rPr>
                        <a:t>Patrick Tumbos</a:t>
                      </a:r>
                      <a:endParaRPr b="1" dirty="0">
                        <a:solidFill>
                          <a:schemeClr val="lt1"/>
                        </a:solidFill>
                        <a:latin typeface="Syne"/>
                        <a:ea typeface="Syne"/>
                        <a:cs typeface="Syne"/>
                        <a:sym typeface="Syne"/>
                      </a:endParaRPr>
                    </a:p>
                  </a:txBody>
                  <a:tcPr marL="91425" marR="91425" marT="91425" marB="91425" anchor="ctr">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dk2"/>
                    </a:solidFill>
                  </a:tcPr>
                </a:tc>
                <a:tc hMerge="1">
                  <a:txBody>
                    <a:bodyPr/>
                    <a:lstStyle/>
                    <a:p>
                      <a:endParaRPr lang="en-US"/>
                    </a:p>
                  </a:txBody>
                  <a:tcPr/>
                </a:tc>
                <a:extLst>
                  <a:ext uri="{0D108BD9-81ED-4DB2-BD59-A6C34878D82A}">
                    <a16:rowId xmlns:a16="http://schemas.microsoft.com/office/drawing/2014/main" val="10000"/>
                  </a:ext>
                </a:extLst>
              </a:tr>
              <a:tr h="396200">
                <a:tc>
                  <a:txBody>
                    <a:bodyPr/>
                    <a:lstStyle/>
                    <a:p>
                      <a:pPr marL="0" lvl="0" indent="0" algn="l" rtl="0">
                        <a:spcBef>
                          <a:spcPts val="0"/>
                        </a:spcBef>
                        <a:spcAft>
                          <a:spcPts val="0"/>
                        </a:spcAft>
                        <a:buNone/>
                      </a:pPr>
                      <a:r>
                        <a:rPr lang="en">
                          <a:latin typeface="Syne SemiBold"/>
                          <a:ea typeface="Syne SemiBold"/>
                          <a:cs typeface="Syne SemiBold"/>
                          <a:sym typeface="Syne SemiBold"/>
                        </a:rPr>
                        <a:t>Control Unit PCB Design</a:t>
                      </a:r>
                      <a:endParaRPr dirty="0">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gridSpan="2">
                  <a:txBody>
                    <a:bodyPr/>
                    <a:lstStyle/>
                    <a:p>
                      <a:pPr marL="0" lvl="0" indent="0" algn="l" rtl="0">
                        <a:spcBef>
                          <a:spcPts val="0"/>
                        </a:spcBef>
                        <a:spcAft>
                          <a:spcPts val="0"/>
                        </a:spcAft>
                        <a:buNone/>
                      </a:pPr>
                      <a:r>
                        <a:rPr lang="en">
                          <a:latin typeface="Syne SemiBold"/>
                          <a:ea typeface="Syne SemiBold"/>
                          <a:cs typeface="Syne SemiBold"/>
                          <a:sym typeface="Syne SemiBold"/>
                        </a:rPr>
                        <a:t>Vent Interaction subsystem PCB Design</a:t>
                      </a:r>
                      <a:endParaRPr dirty="0">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tc gridSpan="2">
                  <a:txBody>
                    <a:bodyPr/>
                    <a:lstStyle/>
                    <a:p>
                      <a:pPr marL="0" lvl="0" indent="0" algn="l" rtl="0">
                        <a:spcBef>
                          <a:spcPts val="0"/>
                        </a:spcBef>
                        <a:spcAft>
                          <a:spcPts val="0"/>
                        </a:spcAft>
                        <a:buNone/>
                      </a:pPr>
                      <a:r>
                        <a:rPr lang="en">
                          <a:latin typeface="Syne SemiBold"/>
                          <a:ea typeface="Syne SemiBold"/>
                          <a:cs typeface="Syne SemiBold"/>
                          <a:sym typeface="Syne SemiBold"/>
                        </a:rPr>
                        <a:t>Vent Interaction Subsystem Software Design</a:t>
                      </a:r>
                      <a:endParaRPr dirty="0">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tc gridSpan="2">
                  <a:txBody>
                    <a:bodyPr/>
                    <a:lstStyle/>
                    <a:p>
                      <a:pPr marL="0" lvl="0" indent="0" algn="l" rtl="0">
                        <a:spcBef>
                          <a:spcPts val="0"/>
                        </a:spcBef>
                        <a:spcAft>
                          <a:spcPts val="0"/>
                        </a:spcAft>
                        <a:buNone/>
                      </a:pPr>
                      <a:r>
                        <a:rPr lang="en">
                          <a:latin typeface="Syne SemiBold"/>
                          <a:ea typeface="Syne SemiBold"/>
                          <a:cs typeface="Syne SemiBold"/>
                          <a:sym typeface="Syne SemiBold"/>
                        </a:rPr>
                        <a:t>Control unit Software/GUI Design</a:t>
                      </a:r>
                      <a:endParaRPr dirty="0">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accent2"/>
                    </a:solidFill>
                  </a:tcPr>
                </a:tc>
                <a:tc hMerge="1">
                  <a:txBody>
                    <a:bodyPr/>
                    <a:lstStyle/>
                    <a:p>
                      <a:endParaRPr lang="en-US"/>
                    </a:p>
                  </a:txBody>
                  <a:tcPr/>
                </a:tc>
                <a:extLst>
                  <a:ext uri="{0D108BD9-81ED-4DB2-BD59-A6C34878D82A}">
                    <a16:rowId xmlns:a16="http://schemas.microsoft.com/office/drawing/2014/main" val="10001"/>
                  </a:ext>
                </a:extLst>
              </a:tr>
              <a:tr h="396200">
                <a:tc>
                  <a:txBody>
                    <a:bodyPr/>
                    <a:lstStyle/>
                    <a:p>
                      <a:pPr marL="0" lvl="0" indent="0" algn="l" rtl="0">
                        <a:spcBef>
                          <a:spcPts val="0"/>
                        </a:spcBef>
                        <a:spcAft>
                          <a:spcPts val="0"/>
                        </a:spcAft>
                        <a:buNone/>
                      </a:pPr>
                      <a:r>
                        <a:rPr lang="en">
                          <a:latin typeface="Syne SemiBold"/>
                          <a:ea typeface="Syne SemiBold"/>
                          <a:cs typeface="Syne SemiBold"/>
                          <a:sym typeface="Syne SemiBold"/>
                        </a:rPr>
                        <a:t>Vent Interaction Subsystem Enclosure Design</a:t>
                      </a:r>
                      <a:endParaRPr dirty="0">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gridSpan="2">
                  <a:txBody>
                    <a:bodyPr/>
                    <a:lstStyle/>
                    <a:p>
                      <a:pPr marL="0" lvl="0" indent="0" algn="l" rtl="0">
                        <a:spcBef>
                          <a:spcPts val="0"/>
                        </a:spcBef>
                        <a:spcAft>
                          <a:spcPts val="0"/>
                        </a:spcAft>
                        <a:buNone/>
                      </a:pPr>
                      <a:r>
                        <a:rPr lang="en">
                          <a:latin typeface="Syne SemiBold"/>
                          <a:ea typeface="Syne SemiBold"/>
                          <a:cs typeface="Syne SemiBold"/>
                          <a:sym typeface="Syne SemiBold"/>
                        </a:rPr>
                        <a:t>Power Supply Design</a:t>
                      </a:r>
                      <a:endParaRPr dirty="0">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hMerge="1">
                  <a:txBody>
                    <a:bodyPr/>
                    <a:lstStyle/>
                    <a:p>
                      <a:endParaRPr lang="en-US"/>
                    </a:p>
                  </a:txBody>
                  <a:tcPr/>
                </a:tc>
                <a:tc gridSpan="2">
                  <a:txBody>
                    <a:bodyPr/>
                    <a:lstStyle/>
                    <a:p>
                      <a:pPr marL="0" lvl="0" indent="0" algn="l" rtl="0">
                        <a:spcBef>
                          <a:spcPts val="0"/>
                        </a:spcBef>
                        <a:spcAft>
                          <a:spcPts val="0"/>
                        </a:spcAft>
                        <a:buNone/>
                      </a:pPr>
                      <a:r>
                        <a:rPr lang="en">
                          <a:latin typeface="Syne SemiBold"/>
                          <a:ea typeface="Syne SemiBold"/>
                          <a:cs typeface="Syne SemiBold"/>
                          <a:sym typeface="Syne SemiBold"/>
                        </a:rPr>
                        <a:t>Motor Testing and Configuration</a:t>
                      </a:r>
                      <a:endParaRPr dirty="0">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hMerge="1">
                  <a:txBody>
                    <a:bodyPr/>
                    <a:lstStyle/>
                    <a:p>
                      <a:endParaRPr lang="en-US"/>
                    </a:p>
                  </a:txBody>
                  <a:tcPr/>
                </a:tc>
                <a:tc gridSpan="2">
                  <a:txBody>
                    <a:bodyPr/>
                    <a:lstStyle/>
                    <a:p>
                      <a:pPr marL="0" lvl="0" indent="0" algn="l" rtl="0">
                        <a:spcBef>
                          <a:spcPts val="0"/>
                        </a:spcBef>
                        <a:spcAft>
                          <a:spcPts val="0"/>
                        </a:spcAft>
                        <a:buNone/>
                      </a:pPr>
                      <a:r>
                        <a:rPr lang="en">
                          <a:latin typeface="Syne SemiBold"/>
                          <a:ea typeface="Syne SemiBold"/>
                          <a:cs typeface="Syne SemiBold"/>
                          <a:sym typeface="Syne SemiBold"/>
                        </a:rPr>
                        <a:t>Temperature, Carbon Dioxide and Buzzer Software Design</a:t>
                      </a:r>
                      <a:endParaRPr dirty="0">
                        <a:latin typeface="Syne SemiBold"/>
                        <a:ea typeface="Syne SemiBold"/>
                        <a:cs typeface="Syne SemiBold"/>
                        <a:sym typeface="Syne SemiBold"/>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hMerge="1">
                  <a:txBody>
                    <a:bodyPr/>
                    <a:lstStyle/>
                    <a:p>
                      <a:endParaRPr lang="en-US"/>
                    </a:p>
                  </a:txBody>
                  <a:tcPr/>
                </a:tc>
                <a:extLst>
                  <a:ext uri="{0D108BD9-81ED-4DB2-BD59-A6C34878D82A}">
                    <a16:rowId xmlns:a16="http://schemas.microsoft.com/office/drawing/2014/main" val="10002"/>
                  </a:ext>
                </a:extLst>
              </a:tr>
            </a:tbl>
          </a:graphicData>
        </a:graphic>
      </p:graphicFrame>
      <p:sp>
        <p:nvSpPr>
          <p:cNvPr id="771" name="Google Shape;771;p84"/>
          <p:cNvSpPr txBox="1"/>
          <p:nvPr/>
        </p:nvSpPr>
        <p:spPr>
          <a:xfrm>
            <a:off x="0" y="180975"/>
            <a:ext cx="9144000" cy="661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3100">
                <a:solidFill>
                  <a:schemeClr val="dk2"/>
                </a:solidFill>
                <a:latin typeface="Commissioner ExtraBold"/>
                <a:ea typeface="Commissioner ExtraBold"/>
                <a:cs typeface="Commissioner ExtraBold"/>
                <a:sym typeface="Commissioner ExtraBold"/>
              </a:rPr>
              <a:t>Work Distribution</a:t>
            </a:r>
            <a:endParaRPr sz="3100" dirty="0">
              <a:solidFill>
                <a:schemeClr val="dk2"/>
              </a:solidFill>
              <a:latin typeface="Commissioner ExtraBold"/>
              <a:ea typeface="Commissioner ExtraBold"/>
              <a:cs typeface="Commissioner ExtraBold"/>
              <a:sym typeface="Commissioner ExtraBold"/>
            </a:endParaRPr>
          </a:p>
        </p:txBody>
      </p:sp>
      <p:pic>
        <p:nvPicPr>
          <p:cNvPr id="772" name="Google Shape;772;p84"/>
          <p:cNvPicPr preferRelativeResize="0"/>
          <p:nvPr/>
        </p:nvPicPr>
        <p:blipFill rotWithShape="1">
          <a:blip r:embed="rId5">
            <a:alphaModFix/>
          </a:blip>
          <a:srcRect t="2591" b="14886"/>
          <a:stretch/>
        </p:blipFill>
        <p:spPr>
          <a:xfrm>
            <a:off x="8265575" y="0"/>
            <a:ext cx="840000" cy="885900"/>
          </a:xfrm>
          <a:prstGeom prst="flowChartAlternateProcess">
            <a:avLst/>
          </a:prstGeom>
          <a:noFill/>
          <a:ln>
            <a:noFill/>
          </a:ln>
        </p:spPr>
      </p:pic>
      <p:sp>
        <p:nvSpPr>
          <p:cNvPr id="773" name="Google Shape;773;p8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50</a:t>
            </a:fld>
            <a:endParaRPr dirty="0"/>
          </a:p>
        </p:txBody>
      </p:sp>
      <p:pic>
        <p:nvPicPr>
          <p:cNvPr id="10" name="Audio 9">
            <a:hlinkClick r:id="" action="ppaction://media"/>
            <a:extLst>
              <a:ext uri="{FF2B5EF4-FFF2-40B4-BE49-F238E27FC236}">
                <a16:creationId xmlns:a16="http://schemas.microsoft.com/office/drawing/2014/main" id="{FCA38E29-F9D0-7D0B-E7CA-A7CB69283D5F}"/>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39844" t="-139844" r="-139844" b="-139844"/>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29395"/>
    </mc:Choice>
    <mc:Fallback xmlns="">
      <p:transition spd="slow" advTm="293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grpSp>
        <p:nvGrpSpPr>
          <p:cNvPr id="778" name="Google Shape;778;p85"/>
          <p:cNvGrpSpPr/>
          <p:nvPr/>
        </p:nvGrpSpPr>
        <p:grpSpPr>
          <a:xfrm>
            <a:off x="419069" y="1600106"/>
            <a:ext cx="8327877" cy="1663707"/>
            <a:chOff x="238125" y="2506075"/>
            <a:chExt cx="7115411" cy="673075"/>
          </a:xfrm>
        </p:grpSpPr>
        <p:sp>
          <p:nvSpPr>
            <p:cNvPr id="779" name="Google Shape;779;p85"/>
            <p:cNvSpPr/>
            <p:nvPr/>
          </p:nvSpPr>
          <p:spPr>
            <a:xfrm>
              <a:off x="238125" y="2506075"/>
              <a:ext cx="1643150" cy="673075"/>
            </a:xfrm>
            <a:custGeom>
              <a:avLst/>
              <a:gdLst/>
              <a:ahLst/>
              <a:cxnLst/>
              <a:rect l="l" t="t" r="r" b="b"/>
              <a:pathLst>
                <a:path w="65726" h="26923" extrusionOk="0">
                  <a:moveTo>
                    <a:pt x="0" y="0"/>
                  </a:moveTo>
                  <a:lnTo>
                    <a:pt x="10782" y="13477"/>
                  </a:lnTo>
                  <a:lnTo>
                    <a:pt x="0" y="26923"/>
                  </a:lnTo>
                  <a:lnTo>
                    <a:pt x="54943" y="26923"/>
                  </a:lnTo>
                  <a:lnTo>
                    <a:pt x="65725" y="13477"/>
                  </a:lnTo>
                  <a:lnTo>
                    <a:pt x="54943" y="0"/>
                  </a:lnTo>
                  <a:close/>
                </a:path>
              </a:pathLst>
            </a:custGeom>
            <a:solidFill>
              <a:srgbClr val="4A665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latin typeface="Syne SemiBold"/>
                  <a:ea typeface="Syne SemiBold"/>
                  <a:cs typeface="Syne SemiBold"/>
                  <a:sym typeface="Syne SemiBold"/>
                </a:rPr>
                <a:t>PCB Testing</a:t>
              </a:r>
              <a:br>
                <a:rPr lang="en" dirty="0">
                  <a:latin typeface="Syne SemiBold"/>
                  <a:ea typeface="Syne SemiBold"/>
                  <a:cs typeface="Syne SemiBold"/>
                  <a:sym typeface="Syne SemiBold"/>
                </a:rPr>
              </a:br>
              <a:r>
                <a:rPr lang="en" dirty="0">
                  <a:latin typeface="Syne SemiBold"/>
                  <a:ea typeface="Syne SemiBold"/>
                  <a:cs typeface="Syne SemiBold"/>
                  <a:sym typeface="Syne SemiBold"/>
                </a:rPr>
                <a:t>(2/24 - 3/10)</a:t>
              </a:r>
              <a:endParaRPr dirty="0">
                <a:latin typeface="Syne SemiBold"/>
                <a:ea typeface="Syne SemiBold"/>
                <a:cs typeface="Syne SemiBold"/>
                <a:sym typeface="Syne SemiBold"/>
              </a:endParaRPr>
            </a:p>
          </p:txBody>
        </p:sp>
        <p:sp>
          <p:nvSpPr>
            <p:cNvPr id="780" name="Google Shape;780;p85"/>
            <p:cNvSpPr/>
            <p:nvPr/>
          </p:nvSpPr>
          <p:spPr>
            <a:xfrm>
              <a:off x="1606190" y="2506075"/>
              <a:ext cx="1643925" cy="673075"/>
            </a:xfrm>
            <a:custGeom>
              <a:avLst/>
              <a:gdLst/>
              <a:ahLst/>
              <a:cxnLst/>
              <a:rect l="l" t="t" r="r" b="b"/>
              <a:pathLst>
                <a:path w="65757" h="26923" extrusionOk="0">
                  <a:moveTo>
                    <a:pt x="0" y="0"/>
                  </a:moveTo>
                  <a:lnTo>
                    <a:pt x="10782" y="13477"/>
                  </a:lnTo>
                  <a:lnTo>
                    <a:pt x="0" y="26923"/>
                  </a:lnTo>
                  <a:lnTo>
                    <a:pt x="54975" y="26923"/>
                  </a:lnTo>
                  <a:lnTo>
                    <a:pt x="65757" y="13477"/>
                  </a:lnTo>
                  <a:lnTo>
                    <a:pt x="54975" y="0"/>
                  </a:lnTo>
                  <a:close/>
                </a:path>
              </a:pathLst>
            </a:custGeom>
            <a:solidFill>
              <a:srgbClr val="6D988D"/>
            </a:solidFill>
            <a:ln>
              <a:noFill/>
            </a:ln>
          </p:spPr>
          <p:txBody>
            <a:bodyPr spcFirstLastPara="1" wrap="square" lIns="91425" tIns="91425" rIns="91425" bIns="91425" anchor="ctr" anchorCtr="0">
              <a:noAutofit/>
            </a:bodyPr>
            <a:lstStyle/>
            <a:p>
              <a:pPr marL="247650" lvl="0" indent="0" algn="l" rtl="0">
                <a:spcBef>
                  <a:spcPts val="0"/>
                </a:spcBef>
                <a:spcAft>
                  <a:spcPts val="0"/>
                </a:spcAft>
                <a:buNone/>
              </a:pPr>
              <a:r>
                <a:rPr lang="en">
                  <a:latin typeface="Syne SemiBold"/>
                  <a:ea typeface="Syne SemiBold"/>
                  <a:cs typeface="Syne SemiBold"/>
                  <a:sym typeface="Syne SemiBold"/>
                </a:rPr>
                <a:t>Vent + Control Unit            Subsystem integration testing</a:t>
              </a:r>
              <a:br>
                <a:rPr lang="en">
                  <a:latin typeface="Syne SemiBold"/>
                  <a:ea typeface="Syne SemiBold"/>
                  <a:cs typeface="Syne SemiBold"/>
                  <a:sym typeface="Syne SemiBold"/>
                </a:rPr>
              </a:br>
              <a:r>
                <a:rPr lang="en">
                  <a:latin typeface="Syne SemiBold"/>
                  <a:ea typeface="Syne SemiBold"/>
                  <a:cs typeface="Syne SemiBold"/>
                  <a:sym typeface="Syne SemiBold"/>
                </a:rPr>
                <a:t>(3/10 - 3/24)</a:t>
              </a:r>
              <a:endParaRPr dirty="0">
                <a:latin typeface="Syne SemiBold"/>
                <a:ea typeface="Syne SemiBold"/>
                <a:cs typeface="Syne SemiBold"/>
                <a:sym typeface="Syne SemiBold"/>
              </a:endParaRPr>
            </a:p>
            <a:p>
              <a:pPr marL="247650" lvl="0" indent="0" algn="l" rtl="0">
                <a:spcBef>
                  <a:spcPts val="0"/>
                </a:spcBef>
                <a:spcAft>
                  <a:spcPts val="0"/>
                </a:spcAft>
                <a:buNone/>
              </a:pPr>
              <a:endParaRPr dirty="0">
                <a:latin typeface="Syne SemiBold"/>
                <a:ea typeface="Syne SemiBold"/>
                <a:cs typeface="Syne SemiBold"/>
                <a:sym typeface="Syne SemiBold"/>
              </a:endParaRPr>
            </a:p>
          </p:txBody>
        </p:sp>
        <p:sp>
          <p:nvSpPr>
            <p:cNvPr id="781" name="Google Shape;781;p85"/>
            <p:cNvSpPr/>
            <p:nvPr/>
          </p:nvSpPr>
          <p:spPr>
            <a:xfrm>
              <a:off x="2973481" y="2506075"/>
              <a:ext cx="1643925" cy="673075"/>
            </a:xfrm>
            <a:custGeom>
              <a:avLst/>
              <a:gdLst/>
              <a:ahLst/>
              <a:cxnLst/>
              <a:rect l="l" t="t" r="r" b="b"/>
              <a:pathLst>
                <a:path w="65757" h="26923" extrusionOk="0">
                  <a:moveTo>
                    <a:pt x="0" y="0"/>
                  </a:moveTo>
                  <a:lnTo>
                    <a:pt x="10782" y="13477"/>
                  </a:lnTo>
                  <a:lnTo>
                    <a:pt x="0" y="26923"/>
                  </a:lnTo>
                  <a:lnTo>
                    <a:pt x="54975" y="26923"/>
                  </a:lnTo>
                  <a:lnTo>
                    <a:pt x="65757" y="13477"/>
                  </a:lnTo>
                  <a:lnTo>
                    <a:pt x="54975" y="0"/>
                  </a:lnTo>
                  <a:close/>
                </a:path>
              </a:pathLst>
            </a:custGeom>
            <a:solidFill>
              <a:schemeClr val="accent1"/>
            </a:solidFill>
            <a:ln>
              <a:noFill/>
            </a:ln>
          </p:spPr>
          <p:txBody>
            <a:bodyPr spcFirstLastPara="1" wrap="square" lIns="91425" tIns="91425" rIns="91425" bIns="91425" anchor="ctr" anchorCtr="0">
              <a:noAutofit/>
            </a:bodyPr>
            <a:lstStyle/>
            <a:p>
              <a:pPr marL="285750" lvl="0" indent="0" algn="l" rtl="0">
                <a:spcBef>
                  <a:spcPts val="0"/>
                </a:spcBef>
                <a:spcAft>
                  <a:spcPts val="0"/>
                </a:spcAft>
                <a:buNone/>
              </a:pPr>
              <a:r>
                <a:rPr lang="en">
                  <a:latin typeface="Syne SemiBold"/>
                  <a:ea typeface="Syne SemiBold"/>
                  <a:cs typeface="Syne SemiBold"/>
                  <a:sym typeface="Syne SemiBold"/>
                </a:rPr>
                <a:t>Control Unit GUI Completion</a:t>
              </a:r>
              <a:br>
                <a:rPr lang="en">
                  <a:latin typeface="Syne SemiBold"/>
                  <a:ea typeface="Syne SemiBold"/>
                  <a:cs typeface="Syne SemiBold"/>
                  <a:sym typeface="Syne SemiBold"/>
                </a:rPr>
              </a:br>
              <a:r>
                <a:rPr lang="en">
                  <a:latin typeface="Syne SemiBold"/>
                  <a:ea typeface="Syne SemiBold"/>
                  <a:cs typeface="Syne SemiBold"/>
                  <a:sym typeface="Syne SemiBold"/>
                </a:rPr>
                <a:t>(3/24 - 4/1)</a:t>
              </a:r>
              <a:endParaRPr dirty="0">
                <a:latin typeface="Syne SemiBold"/>
                <a:ea typeface="Syne SemiBold"/>
                <a:cs typeface="Syne SemiBold"/>
                <a:sym typeface="Syne SemiBold"/>
              </a:endParaRPr>
            </a:p>
          </p:txBody>
        </p:sp>
        <p:sp>
          <p:nvSpPr>
            <p:cNvPr id="782" name="Google Shape;782;p85"/>
            <p:cNvSpPr/>
            <p:nvPr/>
          </p:nvSpPr>
          <p:spPr>
            <a:xfrm>
              <a:off x="5709611" y="2506075"/>
              <a:ext cx="1643925" cy="673075"/>
            </a:xfrm>
            <a:custGeom>
              <a:avLst/>
              <a:gdLst/>
              <a:ahLst/>
              <a:cxnLst/>
              <a:rect l="l" t="t" r="r" b="b"/>
              <a:pathLst>
                <a:path w="65757" h="26923" extrusionOk="0">
                  <a:moveTo>
                    <a:pt x="0" y="0"/>
                  </a:moveTo>
                  <a:lnTo>
                    <a:pt x="10782" y="13477"/>
                  </a:lnTo>
                  <a:lnTo>
                    <a:pt x="0" y="26923"/>
                  </a:lnTo>
                  <a:lnTo>
                    <a:pt x="54975" y="26923"/>
                  </a:lnTo>
                  <a:lnTo>
                    <a:pt x="65757" y="13477"/>
                  </a:lnTo>
                  <a:lnTo>
                    <a:pt x="54975" y="0"/>
                  </a:lnTo>
                  <a:close/>
                </a:path>
              </a:pathLst>
            </a:custGeom>
            <a:solidFill>
              <a:srgbClr val="C1F3E7"/>
            </a:solidFill>
            <a:ln>
              <a:noFill/>
            </a:ln>
          </p:spPr>
          <p:txBody>
            <a:bodyPr spcFirstLastPara="1" wrap="square" lIns="342900" tIns="91425" rIns="91425" bIns="91425" anchor="ctr" anchorCtr="0">
              <a:noAutofit/>
            </a:bodyPr>
            <a:lstStyle/>
            <a:p>
              <a:pPr marL="0" lvl="0" indent="0" algn="l" rtl="0">
                <a:spcBef>
                  <a:spcPts val="0"/>
                </a:spcBef>
                <a:spcAft>
                  <a:spcPts val="0"/>
                </a:spcAft>
                <a:buNone/>
              </a:pPr>
              <a:r>
                <a:rPr lang="en">
                  <a:latin typeface="Syne SemiBold"/>
                  <a:ea typeface="Syne SemiBold"/>
                  <a:cs typeface="Syne SemiBold"/>
                  <a:sym typeface="Syne SemiBold"/>
                </a:rPr>
                <a:t>Prepare for final Demo</a:t>
              </a:r>
              <a:br>
                <a:rPr lang="en">
                  <a:latin typeface="Syne SemiBold"/>
                  <a:ea typeface="Syne SemiBold"/>
                  <a:cs typeface="Syne SemiBold"/>
                  <a:sym typeface="Syne SemiBold"/>
                </a:rPr>
              </a:br>
              <a:r>
                <a:rPr lang="en">
                  <a:latin typeface="Syne SemiBold"/>
                  <a:ea typeface="Syne SemiBold"/>
                  <a:cs typeface="Syne SemiBold"/>
                  <a:sym typeface="Syne SemiBold"/>
                </a:rPr>
                <a:t>(4/1 - 4/7)</a:t>
              </a:r>
              <a:endParaRPr dirty="0">
                <a:latin typeface="Syne SemiBold"/>
                <a:ea typeface="Syne SemiBold"/>
                <a:cs typeface="Syne SemiBold"/>
                <a:sym typeface="Syne SemiBold"/>
              </a:endParaRPr>
            </a:p>
          </p:txBody>
        </p:sp>
        <p:sp>
          <p:nvSpPr>
            <p:cNvPr id="783" name="Google Shape;783;p85"/>
            <p:cNvSpPr/>
            <p:nvPr/>
          </p:nvSpPr>
          <p:spPr>
            <a:xfrm>
              <a:off x="4342321" y="2506075"/>
              <a:ext cx="1643150" cy="673075"/>
            </a:xfrm>
            <a:custGeom>
              <a:avLst/>
              <a:gdLst/>
              <a:ahLst/>
              <a:cxnLst/>
              <a:rect l="l" t="t" r="r" b="b"/>
              <a:pathLst>
                <a:path w="65726" h="26923" extrusionOk="0">
                  <a:moveTo>
                    <a:pt x="1" y="0"/>
                  </a:moveTo>
                  <a:lnTo>
                    <a:pt x="10751" y="13477"/>
                  </a:lnTo>
                  <a:lnTo>
                    <a:pt x="1" y="26923"/>
                  </a:lnTo>
                  <a:lnTo>
                    <a:pt x="54944" y="26923"/>
                  </a:lnTo>
                  <a:lnTo>
                    <a:pt x="65726" y="13477"/>
                  </a:lnTo>
                  <a:lnTo>
                    <a:pt x="54944" y="0"/>
                  </a:lnTo>
                  <a:close/>
                </a:path>
              </a:pathLst>
            </a:custGeom>
            <a:solidFill>
              <a:schemeClr val="accent2"/>
            </a:solidFill>
            <a:ln>
              <a:noFill/>
            </a:ln>
          </p:spPr>
          <p:txBody>
            <a:bodyPr spcFirstLastPara="1" wrap="square" lIns="91425" tIns="91425" rIns="91425" bIns="91425" anchor="ctr" anchorCtr="0">
              <a:noAutofit/>
            </a:bodyPr>
            <a:lstStyle/>
            <a:p>
              <a:pPr marL="400050" lvl="0" indent="0" algn="l" rtl="0">
                <a:spcBef>
                  <a:spcPts val="0"/>
                </a:spcBef>
                <a:spcAft>
                  <a:spcPts val="0"/>
                </a:spcAft>
                <a:buNone/>
              </a:pPr>
              <a:r>
                <a:rPr lang="en">
                  <a:latin typeface="Syne SemiBold"/>
                  <a:ea typeface="Syne SemiBold"/>
                  <a:cs typeface="Syne SemiBold"/>
                  <a:sym typeface="Syne SemiBold"/>
                </a:rPr>
                <a:t>Nordic SDK Integration</a:t>
              </a:r>
              <a:br>
                <a:rPr lang="en">
                  <a:latin typeface="Syne SemiBold"/>
                  <a:ea typeface="Syne SemiBold"/>
                  <a:cs typeface="Syne SemiBold"/>
                  <a:sym typeface="Syne SemiBold"/>
                </a:rPr>
              </a:br>
              <a:r>
                <a:rPr lang="en">
                  <a:latin typeface="Syne SemiBold"/>
                  <a:ea typeface="Syne SemiBold"/>
                  <a:cs typeface="Syne SemiBold"/>
                  <a:sym typeface="Syne SemiBold"/>
                </a:rPr>
                <a:t>(3/24 - 4/1)</a:t>
              </a:r>
              <a:endParaRPr dirty="0">
                <a:latin typeface="Syne SemiBold"/>
                <a:ea typeface="Syne SemiBold"/>
                <a:cs typeface="Syne SemiBold"/>
                <a:sym typeface="Syne SemiBold"/>
              </a:endParaRPr>
            </a:p>
          </p:txBody>
        </p:sp>
      </p:grpSp>
      <p:sp>
        <p:nvSpPr>
          <p:cNvPr id="784" name="Google Shape;784;p85"/>
          <p:cNvSpPr txBox="1"/>
          <p:nvPr/>
        </p:nvSpPr>
        <p:spPr>
          <a:xfrm>
            <a:off x="0" y="0"/>
            <a:ext cx="9144000" cy="661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3100">
                <a:solidFill>
                  <a:schemeClr val="dk2"/>
                </a:solidFill>
                <a:latin typeface="Commissioner ExtraBold"/>
                <a:ea typeface="Commissioner ExtraBold"/>
                <a:cs typeface="Commissioner ExtraBold"/>
                <a:sym typeface="Commissioner ExtraBold"/>
              </a:rPr>
              <a:t>Plan for completion</a:t>
            </a:r>
            <a:endParaRPr sz="3100" dirty="0">
              <a:solidFill>
                <a:schemeClr val="dk2"/>
              </a:solidFill>
              <a:latin typeface="Commissioner ExtraBold"/>
              <a:ea typeface="Commissioner ExtraBold"/>
              <a:cs typeface="Commissioner ExtraBold"/>
              <a:sym typeface="Commissioner ExtraBold"/>
            </a:endParaRPr>
          </a:p>
        </p:txBody>
      </p:sp>
      <p:pic>
        <p:nvPicPr>
          <p:cNvPr id="785" name="Google Shape;785;p85"/>
          <p:cNvPicPr preferRelativeResize="0"/>
          <p:nvPr/>
        </p:nvPicPr>
        <p:blipFill rotWithShape="1">
          <a:blip r:embed="rId5">
            <a:alphaModFix/>
          </a:blip>
          <a:srcRect t="5341" b="5341"/>
          <a:stretch/>
        </p:blipFill>
        <p:spPr>
          <a:xfrm>
            <a:off x="8174706" y="0"/>
            <a:ext cx="969300" cy="917400"/>
          </a:xfrm>
          <a:prstGeom prst="flowChartAlternateProcess">
            <a:avLst/>
          </a:prstGeom>
          <a:noFill/>
          <a:ln>
            <a:noFill/>
          </a:ln>
        </p:spPr>
      </p:pic>
      <p:sp>
        <p:nvSpPr>
          <p:cNvPr id="786" name="Google Shape;786;p8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51</a:t>
            </a:fld>
            <a:endParaRPr dirty="0"/>
          </a:p>
        </p:txBody>
      </p:sp>
      <p:pic>
        <p:nvPicPr>
          <p:cNvPr id="19" name="Audio 18">
            <a:hlinkClick r:id="" action="ppaction://media"/>
            <a:extLst>
              <a:ext uri="{FF2B5EF4-FFF2-40B4-BE49-F238E27FC236}">
                <a16:creationId xmlns:a16="http://schemas.microsoft.com/office/drawing/2014/main" id="{2C738970-D590-5CBC-58E2-A06A992F958E}"/>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39844" t="-139844" r="-139844" b="-139844"/>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17808"/>
    </mc:Choice>
    <mc:Fallback xmlns="">
      <p:transition spd="slow" advTm="178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790"/>
        <p:cNvGrpSpPr/>
        <p:nvPr/>
      </p:nvGrpSpPr>
      <p:grpSpPr>
        <a:xfrm>
          <a:off x="0" y="0"/>
          <a:ext cx="0" cy="0"/>
          <a:chOff x="0" y="0"/>
          <a:chExt cx="0" cy="0"/>
        </a:xfrm>
      </p:grpSpPr>
      <p:sp>
        <p:nvSpPr>
          <p:cNvPr id="791" name="Google Shape;791;p86"/>
          <p:cNvSpPr txBox="1"/>
          <p:nvPr/>
        </p:nvSpPr>
        <p:spPr>
          <a:xfrm>
            <a:off x="4840525" y="1954050"/>
            <a:ext cx="43308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dirty="0">
              <a:solidFill>
                <a:schemeClr val="dk1"/>
              </a:solidFill>
              <a:latin typeface="Syne"/>
              <a:ea typeface="Syne"/>
              <a:cs typeface="Syne"/>
              <a:sym typeface="Syne"/>
            </a:endParaRPr>
          </a:p>
        </p:txBody>
      </p:sp>
      <p:sp>
        <p:nvSpPr>
          <p:cNvPr id="792" name="Google Shape;792;p86"/>
          <p:cNvSpPr txBox="1"/>
          <p:nvPr/>
        </p:nvSpPr>
        <p:spPr>
          <a:xfrm>
            <a:off x="1999050" y="342875"/>
            <a:ext cx="5145900" cy="1317600"/>
          </a:xfrm>
          <a:prstGeom prst="rect">
            <a:avLst/>
          </a:prstGeom>
          <a:noFill/>
          <a:ln>
            <a:noFill/>
          </a:ln>
        </p:spPr>
        <p:txBody>
          <a:bodyPr spcFirstLastPara="1" wrap="square" lIns="91425" tIns="91425" rIns="91425" bIns="91425" anchor="t" anchorCtr="0">
            <a:spAutoFit/>
          </a:bodyPr>
          <a:lstStyle/>
          <a:p>
            <a:pPr marL="0" lvl="0" indent="0" algn="ctr" rtl="0">
              <a:lnSpc>
                <a:spcPct val="80000"/>
              </a:lnSpc>
              <a:spcBef>
                <a:spcPts val="0"/>
              </a:spcBef>
              <a:spcAft>
                <a:spcPts val="0"/>
              </a:spcAft>
              <a:buNone/>
            </a:pPr>
            <a:r>
              <a:rPr lang="en" sz="4600" b="1">
                <a:solidFill>
                  <a:schemeClr val="lt2"/>
                </a:solidFill>
                <a:latin typeface="Syne"/>
                <a:ea typeface="Syne"/>
                <a:cs typeface="Syne"/>
                <a:sym typeface="Syne"/>
              </a:rPr>
              <a:t>Thanks for watching!</a:t>
            </a:r>
            <a:endParaRPr dirty="0"/>
          </a:p>
        </p:txBody>
      </p:sp>
      <p:pic>
        <p:nvPicPr>
          <p:cNvPr id="793" name="Google Shape;793;p86"/>
          <p:cNvPicPr preferRelativeResize="0"/>
          <p:nvPr/>
        </p:nvPicPr>
        <p:blipFill>
          <a:blip r:embed="rId5">
            <a:alphaModFix/>
          </a:blip>
          <a:stretch>
            <a:fillRect/>
          </a:stretch>
        </p:blipFill>
        <p:spPr>
          <a:xfrm>
            <a:off x="3619500" y="2251075"/>
            <a:ext cx="1905000" cy="1905000"/>
          </a:xfrm>
          <a:prstGeom prst="rect">
            <a:avLst/>
          </a:prstGeom>
          <a:noFill/>
          <a:ln>
            <a:noFill/>
          </a:ln>
        </p:spPr>
      </p:pic>
      <p:sp>
        <p:nvSpPr>
          <p:cNvPr id="794" name="Google Shape;794;p8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52</a:t>
            </a:fld>
            <a:endParaRPr dirty="0"/>
          </a:p>
        </p:txBody>
      </p:sp>
      <p:pic>
        <p:nvPicPr>
          <p:cNvPr id="7" name="Audio 6">
            <a:hlinkClick r:id="" action="ppaction://media"/>
            <a:extLst>
              <a:ext uri="{FF2B5EF4-FFF2-40B4-BE49-F238E27FC236}">
                <a16:creationId xmlns:a16="http://schemas.microsoft.com/office/drawing/2014/main" id="{B815DE8F-BA1F-EEAE-F6DC-5D8E7FA042C0}"/>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39844" t="-139844" r="-139844" b="-139844"/>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11103"/>
    </mc:Choice>
    <mc:Fallback xmlns="">
      <p:transition spd="slow" advTm="111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40"/>
          <p:cNvSpPr/>
          <p:nvPr/>
        </p:nvSpPr>
        <p:spPr>
          <a:xfrm>
            <a:off x="2820425" y="3608950"/>
            <a:ext cx="3514200" cy="648000"/>
          </a:xfrm>
          <a:prstGeom prst="rect">
            <a:avLst/>
          </a:prstGeom>
          <a:solidFill>
            <a:schemeClr val="lt1"/>
          </a:solidFill>
          <a:ln w="9525" cap="flat" cmpd="sng">
            <a:solidFill>
              <a:schemeClr val="lt1"/>
            </a:solidFill>
            <a:prstDash val="dot"/>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solidFill>
                <a:schemeClr val="lt1"/>
              </a:solidFill>
              <a:latin typeface="Syne"/>
              <a:ea typeface="Syne"/>
              <a:cs typeface="Syne"/>
              <a:sym typeface="Syne"/>
            </a:endParaRPr>
          </a:p>
        </p:txBody>
      </p:sp>
      <p:sp>
        <p:nvSpPr>
          <p:cNvPr id="399" name="Google Shape;399;p40"/>
          <p:cNvSpPr txBox="1">
            <a:spLocks noGrp="1"/>
          </p:cNvSpPr>
          <p:nvPr>
            <p:ph type="subTitle" idx="4294967295"/>
          </p:nvPr>
        </p:nvSpPr>
        <p:spPr>
          <a:xfrm>
            <a:off x="928075" y="419450"/>
            <a:ext cx="7628700" cy="4119300"/>
          </a:xfrm>
          <a:prstGeom prst="rect">
            <a:avLst/>
          </a:prstGeom>
        </p:spPr>
        <p:txBody>
          <a:bodyPr spcFirstLastPara="1" wrap="square" lIns="0" tIns="0" rIns="0" bIns="0" anchor="t" anchorCtr="0">
            <a:noAutofit/>
          </a:bodyPr>
          <a:lstStyle/>
          <a:p>
            <a:pPr marL="457200" lvl="0" indent="0" algn="l" rtl="0">
              <a:spcBef>
                <a:spcPts val="0"/>
              </a:spcBef>
              <a:spcAft>
                <a:spcPts val="0"/>
              </a:spcAft>
              <a:buNone/>
            </a:pPr>
            <a:r>
              <a:rPr lang="en" sz="1400" b="1">
                <a:solidFill>
                  <a:schemeClr val="dk2"/>
                </a:solidFill>
              </a:rPr>
              <a:t>Basic Goals</a:t>
            </a:r>
            <a:endParaRPr sz="1400" b="1" dirty="0">
              <a:solidFill>
                <a:schemeClr val="dk2"/>
              </a:solidFill>
            </a:endParaRPr>
          </a:p>
          <a:p>
            <a:pPr marL="457200" lvl="0" indent="-317500" algn="l" rtl="0">
              <a:spcBef>
                <a:spcPts val="1200"/>
              </a:spcBef>
              <a:spcAft>
                <a:spcPts val="0"/>
              </a:spcAft>
              <a:buClr>
                <a:schemeClr val="dk2"/>
              </a:buClr>
              <a:buSzPts val="1400"/>
              <a:buAutoNum type="arabicPeriod"/>
            </a:pPr>
            <a:r>
              <a:rPr lang="en" sz="1400">
                <a:solidFill>
                  <a:schemeClr val="dk2"/>
                </a:solidFill>
              </a:rPr>
              <a:t>The vent can be opened or closed remotely from user input. </a:t>
            </a:r>
            <a:endParaRPr sz="1400" dirty="0">
              <a:solidFill>
                <a:schemeClr val="dk2"/>
              </a:solidFill>
            </a:endParaRPr>
          </a:p>
          <a:p>
            <a:pPr marL="457200" lvl="0" indent="-317500" algn="l" rtl="0">
              <a:spcBef>
                <a:spcPts val="0"/>
              </a:spcBef>
              <a:spcAft>
                <a:spcPts val="0"/>
              </a:spcAft>
              <a:buClr>
                <a:schemeClr val="dk2"/>
              </a:buClr>
              <a:buSzPts val="1400"/>
              <a:buAutoNum type="arabicPeriod"/>
            </a:pPr>
            <a:r>
              <a:rPr lang="en" sz="1400">
                <a:solidFill>
                  <a:schemeClr val="dk2"/>
                </a:solidFill>
              </a:rPr>
              <a:t>Autonomous control of the vent will be based on user-specified temperature parameters.</a:t>
            </a:r>
            <a:endParaRPr sz="1400" dirty="0">
              <a:solidFill>
                <a:schemeClr val="dk2"/>
              </a:solidFill>
            </a:endParaRPr>
          </a:p>
          <a:p>
            <a:pPr marL="457200" lvl="0" indent="-317500" algn="l" rtl="0">
              <a:spcBef>
                <a:spcPts val="0"/>
              </a:spcBef>
              <a:spcAft>
                <a:spcPts val="0"/>
              </a:spcAft>
              <a:buClr>
                <a:schemeClr val="dk2"/>
              </a:buClr>
              <a:buSzPts val="1400"/>
              <a:buAutoNum type="arabicPeriod"/>
            </a:pPr>
            <a:r>
              <a:rPr lang="en" sz="1400">
                <a:solidFill>
                  <a:schemeClr val="dk2"/>
                </a:solidFill>
              </a:rPr>
              <a:t>The temperature of the room in which the vent is located will be regulated based on user input.</a:t>
            </a:r>
            <a:endParaRPr sz="1400" dirty="0">
              <a:solidFill>
                <a:schemeClr val="dk2"/>
              </a:solidFill>
            </a:endParaRPr>
          </a:p>
          <a:p>
            <a:pPr marL="457200" lvl="0" indent="-317500" algn="l" rtl="0">
              <a:spcBef>
                <a:spcPts val="0"/>
              </a:spcBef>
              <a:spcAft>
                <a:spcPts val="0"/>
              </a:spcAft>
              <a:buClr>
                <a:schemeClr val="dk2"/>
              </a:buClr>
              <a:buSzPts val="1400"/>
              <a:buAutoNum type="arabicPeriod"/>
            </a:pPr>
            <a:r>
              <a:rPr lang="en" sz="1400">
                <a:solidFill>
                  <a:schemeClr val="dk2"/>
                </a:solidFill>
              </a:rPr>
              <a:t>BREATHE will have a sensor that will sense the Carbon Dioxide levels in a room. </a:t>
            </a:r>
            <a:endParaRPr sz="1400" dirty="0">
              <a:solidFill>
                <a:schemeClr val="dk2"/>
              </a:solidFill>
            </a:endParaRPr>
          </a:p>
          <a:p>
            <a:pPr marL="457200" lvl="0" indent="-317500" algn="l" rtl="0">
              <a:spcBef>
                <a:spcPts val="0"/>
              </a:spcBef>
              <a:spcAft>
                <a:spcPts val="0"/>
              </a:spcAft>
              <a:buClr>
                <a:schemeClr val="dk2"/>
              </a:buClr>
              <a:buSzPts val="1400"/>
              <a:buAutoNum type="arabicPeriod"/>
            </a:pPr>
            <a:r>
              <a:rPr lang="en" sz="1400">
                <a:solidFill>
                  <a:schemeClr val="dk2"/>
                </a:solidFill>
              </a:rPr>
              <a:t>A buzzer will alert the user during necessary situations.</a:t>
            </a:r>
            <a:endParaRPr sz="1400" dirty="0">
              <a:solidFill>
                <a:schemeClr val="dk2"/>
              </a:solidFill>
            </a:endParaRPr>
          </a:p>
          <a:p>
            <a:pPr marL="457200" lvl="0" indent="-317500" algn="l" rtl="0">
              <a:spcBef>
                <a:spcPts val="0"/>
              </a:spcBef>
              <a:spcAft>
                <a:spcPts val="0"/>
              </a:spcAft>
              <a:buClr>
                <a:schemeClr val="dk2"/>
              </a:buClr>
              <a:buSzPts val="1400"/>
              <a:buAutoNum type="arabicPeriod"/>
            </a:pPr>
            <a:r>
              <a:rPr lang="en" sz="1400">
                <a:solidFill>
                  <a:schemeClr val="dk2"/>
                </a:solidFill>
              </a:rPr>
              <a:t>The power system will ensure a reliable delivery of power to each necessary component. </a:t>
            </a:r>
            <a:endParaRPr sz="1400" dirty="0">
              <a:solidFill>
                <a:schemeClr val="dk2"/>
              </a:solidFill>
            </a:endParaRPr>
          </a:p>
          <a:p>
            <a:pPr marL="457200" lvl="0" indent="-317500" algn="l" rtl="0">
              <a:spcBef>
                <a:spcPts val="0"/>
              </a:spcBef>
              <a:spcAft>
                <a:spcPts val="0"/>
              </a:spcAft>
              <a:buClr>
                <a:schemeClr val="dk2"/>
              </a:buClr>
              <a:buSzPts val="1400"/>
              <a:buAutoNum type="arabicPeriod"/>
            </a:pPr>
            <a:r>
              <a:rPr lang="en" sz="1400">
                <a:solidFill>
                  <a:schemeClr val="dk2"/>
                </a:solidFill>
              </a:rPr>
              <a:t>The device will be easy for the user to control and adjust.</a:t>
            </a:r>
            <a:endParaRPr sz="1400" dirty="0">
              <a:solidFill>
                <a:schemeClr val="dk2"/>
              </a:solidFill>
            </a:endParaRPr>
          </a:p>
          <a:p>
            <a:pPr marL="0" lvl="0" indent="457200" algn="l" rtl="0">
              <a:spcBef>
                <a:spcPts val="1200"/>
              </a:spcBef>
              <a:spcAft>
                <a:spcPts val="0"/>
              </a:spcAft>
              <a:buNone/>
            </a:pPr>
            <a:r>
              <a:rPr lang="en" sz="1400" b="1">
                <a:solidFill>
                  <a:schemeClr val="dk2"/>
                </a:solidFill>
              </a:rPr>
              <a:t>Stretch Goals</a:t>
            </a:r>
            <a:endParaRPr sz="1400" b="1" dirty="0">
              <a:solidFill>
                <a:schemeClr val="dk2"/>
              </a:solidFill>
            </a:endParaRPr>
          </a:p>
          <a:p>
            <a:pPr marL="457200" lvl="0" indent="-317500" algn="l" rtl="0">
              <a:spcBef>
                <a:spcPts val="1200"/>
              </a:spcBef>
              <a:spcAft>
                <a:spcPts val="0"/>
              </a:spcAft>
              <a:buClr>
                <a:schemeClr val="dk2"/>
              </a:buClr>
              <a:buSzPts val="1400"/>
              <a:buAutoNum type="arabicPeriod"/>
            </a:pPr>
            <a:r>
              <a:rPr lang="en" sz="1400">
                <a:solidFill>
                  <a:schemeClr val="dk2"/>
                </a:solidFill>
              </a:rPr>
              <a:t>The user can open the vent to a desired angle.</a:t>
            </a:r>
            <a:endParaRPr sz="1400" dirty="0">
              <a:solidFill>
                <a:schemeClr val="dk2"/>
              </a:solidFill>
            </a:endParaRPr>
          </a:p>
          <a:p>
            <a:pPr marL="457200" lvl="0" indent="-317500" algn="l" rtl="0">
              <a:spcBef>
                <a:spcPts val="0"/>
              </a:spcBef>
              <a:spcAft>
                <a:spcPts val="0"/>
              </a:spcAft>
              <a:buClr>
                <a:schemeClr val="dk2"/>
              </a:buClr>
              <a:buSzPts val="1400"/>
              <a:buAutoNum type="arabicPeriod"/>
            </a:pPr>
            <a:r>
              <a:rPr lang="en" sz="1400">
                <a:solidFill>
                  <a:schemeClr val="dk2"/>
                </a:solidFill>
              </a:rPr>
              <a:t>A mobile application will be used as a secondary way to control BREATHE.</a:t>
            </a:r>
            <a:endParaRPr sz="1400" dirty="0">
              <a:solidFill>
                <a:schemeClr val="dk2"/>
              </a:solidFill>
            </a:endParaRPr>
          </a:p>
          <a:p>
            <a:pPr marL="457200" lvl="0" indent="-317500" algn="l" rtl="0">
              <a:spcBef>
                <a:spcPts val="0"/>
              </a:spcBef>
              <a:spcAft>
                <a:spcPts val="0"/>
              </a:spcAft>
              <a:buClr>
                <a:schemeClr val="dk2"/>
              </a:buClr>
              <a:buSzPts val="1400"/>
              <a:buAutoNum type="arabicPeriod"/>
            </a:pPr>
            <a:r>
              <a:rPr lang="en" sz="1400">
                <a:solidFill>
                  <a:schemeClr val="dk2"/>
                </a:solidFill>
              </a:rPr>
              <a:t>BREATHE will incorporate a fan behind the vent to be used as a power generation feature similar to a wind turbine in order to increase battery life of the vent interaction subsystem. </a:t>
            </a:r>
            <a:endParaRPr sz="1400" dirty="0">
              <a:solidFill>
                <a:schemeClr val="dk2"/>
              </a:solidFill>
            </a:endParaRPr>
          </a:p>
          <a:p>
            <a:pPr marL="457200" lvl="0" indent="-317500" algn="l" rtl="0">
              <a:spcBef>
                <a:spcPts val="0"/>
              </a:spcBef>
              <a:spcAft>
                <a:spcPts val="0"/>
              </a:spcAft>
              <a:buClr>
                <a:schemeClr val="dk2"/>
              </a:buClr>
              <a:buSzPts val="1400"/>
              <a:buAutoNum type="arabicPeriod"/>
            </a:pPr>
            <a:r>
              <a:rPr lang="en" sz="1400">
                <a:solidFill>
                  <a:schemeClr val="dk2"/>
                </a:solidFill>
              </a:rPr>
              <a:t>BREATHE will incorporate a fan behind the vent to be used in the event that Carbon dioxide levels are high and increase airflow into the room to dissipate excess Carbon dioxide</a:t>
            </a:r>
            <a:endParaRPr sz="1400" dirty="0">
              <a:solidFill>
                <a:schemeClr val="dk2"/>
              </a:solidFill>
            </a:endParaRPr>
          </a:p>
          <a:p>
            <a:pPr marL="0" lvl="0" indent="0" algn="l" rtl="0">
              <a:spcBef>
                <a:spcPts val="1200"/>
              </a:spcBef>
              <a:spcAft>
                <a:spcPts val="1200"/>
              </a:spcAft>
              <a:buNone/>
            </a:pPr>
            <a:endParaRPr sz="1400" dirty="0">
              <a:solidFill>
                <a:schemeClr val="dk2"/>
              </a:solidFill>
            </a:endParaRPr>
          </a:p>
        </p:txBody>
      </p:sp>
      <p:sp>
        <p:nvSpPr>
          <p:cNvPr id="401" name="Google Shape;401;p40"/>
          <p:cNvSpPr txBox="1">
            <a:spLocks noGrp="1"/>
          </p:cNvSpPr>
          <p:nvPr>
            <p:ph type="title"/>
          </p:nvPr>
        </p:nvSpPr>
        <p:spPr>
          <a:xfrm>
            <a:off x="713250" y="107800"/>
            <a:ext cx="7717500" cy="4539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3100"/>
              <a:t>Goals</a:t>
            </a:r>
            <a:endParaRPr sz="3100" dirty="0"/>
          </a:p>
        </p:txBody>
      </p:sp>
      <p:sp>
        <p:nvSpPr>
          <p:cNvPr id="402" name="Google Shape;402;p4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chemeClr val="lt1"/>
                </a:solidFill>
              </a:rPr>
              <a:t>6</a:t>
            </a:fld>
            <a:endParaRPr dirty="0">
              <a:solidFill>
                <a:schemeClr val="lt1"/>
              </a:solidFill>
            </a:endParaRPr>
          </a:p>
        </p:txBody>
      </p:sp>
      <p:pic>
        <p:nvPicPr>
          <p:cNvPr id="4" name="Audio 3">
            <a:hlinkClick r:id="" action="ppaction://media"/>
            <a:extLst>
              <a:ext uri="{FF2B5EF4-FFF2-40B4-BE49-F238E27FC236}">
                <a16:creationId xmlns:a16="http://schemas.microsoft.com/office/drawing/2014/main" id="{E2106193-0397-DC0B-4175-950A570EBF8B}"/>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539228" y="3538728"/>
            <a:ext cx="1543050" cy="1543050"/>
          </a:xfrm>
          <a:prstGeom prst="ellipse">
            <a:avLst/>
          </a:prstGeom>
        </p:spPr>
      </p:pic>
      <p:pic>
        <p:nvPicPr>
          <p:cNvPr id="2" name="Google Shape;409;p41">
            <a:extLst>
              <a:ext uri="{FF2B5EF4-FFF2-40B4-BE49-F238E27FC236}">
                <a16:creationId xmlns:a16="http://schemas.microsoft.com/office/drawing/2014/main" id="{707DC3AC-9AFA-3E28-BB90-882919A691D5}"/>
              </a:ext>
            </a:extLst>
          </p:cNvPr>
          <p:cNvPicPr preferRelativeResize="0"/>
          <p:nvPr/>
        </p:nvPicPr>
        <p:blipFill rotWithShape="1">
          <a:blip r:embed="rId6">
            <a:alphaModFix/>
          </a:blip>
          <a:srcRect t="2591" b="14886"/>
          <a:stretch/>
        </p:blipFill>
        <p:spPr>
          <a:xfrm>
            <a:off x="8304000" y="0"/>
            <a:ext cx="840000" cy="885900"/>
          </a:xfrm>
          <a:prstGeom prst="flowChartAlternateProcess">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53846"/>
    </mc:Choice>
    <mc:Fallback xmlns="">
      <p:transition spd="slow" advTm="538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41"/>
          <p:cNvSpPr txBox="1">
            <a:spLocks noGrp="1"/>
          </p:cNvSpPr>
          <p:nvPr>
            <p:ph type="title"/>
          </p:nvPr>
        </p:nvSpPr>
        <p:spPr>
          <a:xfrm>
            <a:off x="713250" y="107800"/>
            <a:ext cx="7717500" cy="4539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a:t>Objectives</a:t>
            </a:r>
            <a:endParaRPr dirty="0"/>
          </a:p>
        </p:txBody>
      </p:sp>
      <p:sp>
        <p:nvSpPr>
          <p:cNvPr id="408" name="Google Shape;408;p41"/>
          <p:cNvSpPr txBox="1">
            <a:spLocks noGrp="1"/>
          </p:cNvSpPr>
          <p:nvPr>
            <p:ph type="subTitle" idx="4294967295"/>
          </p:nvPr>
        </p:nvSpPr>
        <p:spPr>
          <a:xfrm>
            <a:off x="640900" y="865575"/>
            <a:ext cx="7875300" cy="3884400"/>
          </a:xfrm>
          <a:prstGeom prst="rect">
            <a:avLst/>
          </a:prstGeom>
        </p:spPr>
        <p:txBody>
          <a:bodyPr spcFirstLastPara="1" wrap="square" lIns="0" tIns="0" rIns="0" bIns="0" anchor="t" anchorCtr="0">
            <a:noAutofit/>
          </a:bodyPr>
          <a:lstStyle/>
          <a:p>
            <a:pPr marL="457200" lvl="0" indent="-317500" algn="l" rtl="0">
              <a:spcBef>
                <a:spcPts val="0"/>
              </a:spcBef>
              <a:spcAft>
                <a:spcPts val="0"/>
              </a:spcAft>
              <a:buClr>
                <a:schemeClr val="dk2"/>
              </a:buClr>
              <a:buSzPts val="1400"/>
              <a:buAutoNum type="arabicPeriod"/>
            </a:pPr>
            <a:r>
              <a:rPr lang="en" sz="1400" b="1" dirty="0">
                <a:solidFill>
                  <a:schemeClr val="dk2"/>
                </a:solidFill>
              </a:rPr>
              <a:t>Efficient Ventilation System: </a:t>
            </a:r>
            <a:r>
              <a:rPr lang="en" sz="1400" dirty="0">
                <a:solidFill>
                  <a:schemeClr val="dk2"/>
                </a:solidFill>
              </a:rPr>
              <a:t>Adjust airflow based on environmental conditions to maintain a comfortable living space. Such as temperature variations or CO2 levels exceeding 4500pm.</a:t>
            </a:r>
            <a:endParaRPr sz="1400" dirty="0">
              <a:solidFill>
                <a:schemeClr val="dk2"/>
              </a:solidFill>
            </a:endParaRPr>
          </a:p>
          <a:p>
            <a:pPr marL="457200" lvl="0" indent="-317500" algn="l" rtl="0">
              <a:spcBef>
                <a:spcPts val="0"/>
              </a:spcBef>
              <a:spcAft>
                <a:spcPts val="0"/>
              </a:spcAft>
              <a:buClr>
                <a:schemeClr val="dk2"/>
              </a:buClr>
              <a:buSzPts val="1400"/>
              <a:buAutoNum type="arabicPeriod"/>
            </a:pPr>
            <a:r>
              <a:rPr lang="en" sz="1400" b="1" dirty="0">
                <a:solidFill>
                  <a:schemeClr val="dk2"/>
                </a:solidFill>
              </a:rPr>
              <a:t>Autonomous Mode:</a:t>
            </a:r>
            <a:r>
              <a:rPr lang="en" sz="1400" dirty="0">
                <a:solidFill>
                  <a:schemeClr val="dk2"/>
                </a:solidFill>
              </a:rPr>
              <a:t> Enable automatic adjustment of vent louvers based on user-set temperature preferences using various sensors and a servo motor.</a:t>
            </a:r>
            <a:endParaRPr sz="1400" dirty="0">
              <a:solidFill>
                <a:schemeClr val="dk2"/>
              </a:solidFill>
            </a:endParaRPr>
          </a:p>
          <a:p>
            <a:pPr marL="457200" lvl="0" indent="-317500" algn="l" rtl="0">
              <a:spcBef>
                <a:spcPts val="0"/>
              </a:spcBef>
              <a:spcAft>
                <a:spcPts val="0"/>
              </a:spcAft>
              <a:buClr>
                <a:schemeClr val="dk2"/>
              </a:buClr>
              <a:buSzPts val="1400"/>
              <a:buAutoNum type="arabicPeriod"/>
            </a:pPr>
            <a:r>
              <a:rPr lang="en" sz="1400" b="1" dirty="0">
                <a:solidFill>
                  <a:schemeClr val="dk2"/>
                </a:solidFill>
              </a:rPr>
              <a:t>Manual Control Capability:</a:t>
            </a:r>
            <a:r>
              <a:rPr lang="en" sz="1400" dirty="0">
                <a:solidFill>
                  <a:schemeClr val="dk2"/>
                </a:solidFill>
              </a:rPr>
              <a:t> Allow users a manual override on the current vent position via a control unit.</a:t>
            </a:r>
            <a:endParaRPr sz="1400" dirty="0">
              <a:solidFill>
                <a:schemeClr val="dk2"/>
              </a:solidFill>
            </a:endParaRPr>
          </a:p>
          <a:p>
            <a:pPr marL="457200" lvl="0" indent="-317500" algn="l" rtl="0">
              <a:spcBef>
                <a:spcPts val="0"/>
              </a:spcBef>
              <a:spcAft>
                <a:spcPts val="0"/>
              </a:spcAft>
              <a:buClr>
                <a:schemeClr val="dk2"/>
              </a:buClr>
              <a:buSzPts val="1400"/>
              <a:buAutoNum type="arabicPeriod"/>
            </a:pPr>
            <a:r>
              <a:rPr lang="en" sz="1400" b="1" dirty="0">
                <a:solidFill>
                  <a:schemeClr val="dk2"/>
                </a:solidFill>
              </a:rPr>
              <a:t>Control Unit: </a:t>
            </a:r>
            <a:r>
              <a:rPr lang="en" sz="1400" dirty="0">
                <a:solidFill>
                  <a:schemeClr val="dk2"/>
                </a:solidFill>
              </a:rPr>
              <a:t>Utilize a touchscreen LCD and sensors to accurately monitor temperature and CO2 levels and display warnings such as low battery and high CO2 levels.</a:t>
            </a:r>
            <a:endParaRPr sz="1400" dirty="0">
              <a:solidFill>
                <a:schemeClr val="dk2"/>
              </a:solidFill>
            </a:endParaRPr>
          </a:p>
          <a:p>
            <a:pPr marL="457200" lvl="0" indent="-317500" algn="l" rtl="0">
              <a:spcBef>
                <a:spcPts val="0"/>
              </a:spcBef>
              <a:spcAft>
                <a:spcPts val="0"/>
              </a:spcAft>
              <a:buClr>
                <a:schemeClr val="dk2"/>
              </a:buClr>
              <a:buSzPts val="1400"/>
              <a:buAutoNum type="arabicPeriod"/>
            </a:pPr>
            <a:r>
              <a:rPr lang="en" sz="1400" b="1" dirty="0">
                <a:solidFill>
                  <a:schemeClr val="dk2"/>
                </a:solidFill>
              </a:rPr>
              <a:t>Peripherals:</a:t>
            </a:r>
            <a:r>
              <a:rPr lang="en" sz="1400" dirty="0">
                <a:solidFill>
                  <a:schemeClr val="dk2"/>
                </a:solidFill>
              </a:rPr>
              <a:t> Utilize high-precision temperature and CO2 sensors to provide real-time and reliable data.</a:t>
            </a:r>
            <a:endParaRPr sz="1400" dirty="0">
              <a:solidFill>
                <a:schemeClr val="dk2"/>
              </a:solidFill>
            </a:endParaRPr>
          </a:p>
          <a:p>
            <a:pPr marL="457200" lvl="0" indent="-317500" algn="l" rtl="0">
              <a:spcBef>
                <a:spcPts val="0"/>
              </a:spcBef>
              <a:spcAft>
                <a:spcPts val="0"/>
              </a:spcAft>
              <a:buClr>
                <a:schemeClr val="dk2"/>
              </a:buClr>
              <a:buSzPts val="1400"/>
              <a:buAutoNum type="arabicPeriod"/>
            </a:pPr>
            <a:r>
              <a:rPr lang="en" sz="1400" b="1" dirty="0">
                <a:solidFill>
                  <a:schemeClr val="dk2"/>
                </a:solidFill>
              </a:rPr>
              <a:t>Bluetooth Connectivity: </a:t>
            </a:r>
            <a:r>
              <a:rPr lang="en" sz="1400" dirty="0">
                <a:solidFill>
                  <a:schemeClr val="dk2"/>
                </a:solidFill>
              </a:rPr>
              <a:t>Enable communication between MCUs for seamless operation.</a:t>
            </a:r>
            <a:endParaRPr sz="1400" dirty="0">
              <a:solidFill>
                <a:schemeClr val="dk2"/>
              </a:solidFill>
            </a:endParaRPr>
          </a:p>
          <a:p>
            <a:pPr marL="457200" lvl="0" indent="-317500" algn="l" rtl="0">
              <a:spcBef>
                <a:spcPts val="0"/>
              </a:spcBef>
              <a:spcAft>
                <a:spcPts val="0"/>
              </a:spcAft>
              <a:buClr>
                <a:schemeClr val="dk2"/>
              </a:buClr>
              <a:buSzPts val="1400"/>
              <a:buAutoNum type="arabicPeriod"/>
            </a:pPr>
            <a:r>
              <a:rPr lang="en" sz="1400" b="1" dirty="0">
                <a:solidFill>
                  <a:schemeClr val="dk2"/>
                </a:solidFill>
              </a:rPr>
              <a:t>Audible Alert System:</a:t>
            </a:r>
            <a:r>
              <a:rPr lang="en" sz="1400" dirty="0">
                <a:solidFill>
                  <a:schemeClr val="dk2"/>
                </a:solidFill>
              </a:rPr>
              <a:t> Integrate a buzzer to provide clear and immediate audio alerts for critical warnings, such as low battery levels and high CO2 concentrations, ensuring user awareness and timely action.</a:t>
            </a:r>
            <a:endParaRPr sz="1400" dirty="0">
              <a:solidFill>
                <a:schemeClr val="dk2"/>
              </a:solidFill>
            </a:endParaRPr>
          </a:p>
          <a:p>
            <a:pPr marL="457200" lvl="0" indent="-317500" algn="l" rtl="0">
              <a:spcBef>
                <a:spcPts val="0"/>
              </a:spcBef>
              <a:spcAft>
                <a:spcPts val="0"/>
              </a:spcAft>
              <a:buClr>
                <a:schemeClr val="dk2"/>
              </a:buClr>
              <a:buSzPts val="1400"/>
              <a:buAutoNum type="arabicPeriod"/>
            </a:pPr>
            <a:r>
              <a:rPr lang="en" sz="1400" b="1" dirty="0">
                <a:solidFill>
                  <a:schemeClr val="dk2"/>
                </a:solidFill>
              </a:rPr>
              <a:t>Power System:</a:t>
            </a:r>
            <a:r>
              <a:rPr lang="en" sz="1400" dirty="0">
                <a:solidFill>
                  <a:schemeClr val="dk2"/>
                </a:solidFill>
              </a:rPr>
              <a:t> Develop a robust power supply capable of powering all subsystems while optimizing energy usage through various low power modes.</a:t>
            </a:r>
            <a:endParaRPr sz="1400" dirty="0">
              <a:solidFill>
                <a:schemeClr val="dk2"/>
              </a:solidFill>
            </a:endParaRPr>
          </a:p>
        </p:txBody>
      </p:sp>
      <p:pic>
        <p:nvPicPr>
          <p:cNvPr id="409" name="Google Shape;409;p41"/>
          <p:cNvPicPr preferRelativeResize="0"/>
          <p:nvPr/>
        </p:nvPicPr>
        <p:blipFill rotWithShape="1">
          <a:blip r:embed="rId5">
            <a:alphaModFix/>
          </a:blip>
          <a:srcRect t="2591" b="14886"/>
          <a:stretch/>
        </p:blipFill>
        <p:spPr>
          <a:xfrm>
            <a:off x="8304000" y="0"/>
            <a:ext cx="840000" cy="885900"/>
          </a:xfrm>
          <a:prstGeom prst="flowChartAlternateProcess">
            <a:avLst/>
          </a:prstGeom>
          <a:noFill/>
          <a:ln>
            <a:noFill/>
          </a:ln>
        </p:spPr>
      </p:pic>
      <p:sp>
        <p:nvSpPr>
          <p:cNvPr id="410" name="Google Shape;410;p4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7</a:t>
            </a:fld>
            <a:endParaRPr dirty="0"/>
          </a:p>
        </p:txBody>
      </p:sp>
      <p:pic>
        <p:nvPicPr>
          <p:cNvPr id="40" name="Audio 39">
            <a:hlinkClick r:id="" action="ppaction://media"/>
            <a:extLst>
              <a:ext uri="{FF2B5EF4-FFF2-40B4-BE49-F238E27FC236}">
                <a16:creationId xmlns:a16="http://schemas.microsoft.com/office/drawing/2014/main" id="{0AE9593E-C2FC-0C2F-CDF8-B1199971E4F6}"/>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39844" t="-139844" r="-139844" b="-139844"/>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48477"/>
    </mc:Choice>
    <mc:Fallback xmlns="">
      <p:transition spd="slow" advTm="484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0"/>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42"/>
          <p:cNvSpPr txBox="1"/>
          <p:nvPr/>
        </p:nvSpPr>
        <p:spPr>
          <a:xfrm>
            <a:off x="5627025" y="1509750"/>
            <a:ext cx="3000000" cy="2124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4200">
                <a:solidFill>
                  <a:schemeClr val="dk2"/>
                </a:solidFill>
                <a:latin typeface="Commissioner ExtraBold"/>
                <a:ea typeface="Commissioner ExtraBold"/>
                <a:cs typeface="Commissioner ExtraBold"/>
                <a:sym typeface="Commissioner ExtraBold"/>
              </a:rPr>
              <a:t>Hardware</a:t>
            </a:r>
            <a:endParaRPr sz="4200" dirty="0">
              <a:solidFill>
                <a:schemeClr val="dk2"/>
              </a:solidFill>
              <a:latin typeface="Commissioner ExtraBold"/>
              <a:ea typeface="Commissioner ExtraBold"/>
              <a:cs typeface="Commissioner ExtraBold"/>
              <a:sym typeface="Commissioner ExtraBold"/>
            </a:endParaRPr>
          </a:p>
          <a:p>
            <a:pPr marL="0" lvl="0" indent="0" algn="ctr" rtl="0">
              <a:spcBef>
                <a:spcPts val="0"/>
              </a:spcBef>
              <a:spcAft>
                <a:spcPts val="0"/>
              </a:spcAft>
              <a:buNone/>
            </a:pPr>
            <a:r>
              <a:rPr lang="en" sz="4200">
                <a:solidFill>
                  <a:schemeClr val="dk2"/>
                </a:solidFill>
                <a:latin typeface="Commissioner ExtraBold"/>
                <a:ea typeface="Commissioner ExtraBold"/>
                <a:cs typeface="Commissioner ExtraBold"/>
                <a:sym typeface="Commissioner ExtraBold"/>
              </a:rPr>
              <a:t>Block Diagram</a:t>
            </a:r>
            <a:endParaRPr sz="4200" dirty="0">
              <a:solidFill>
                <a:schemeClr val="dk2"/>
              </a:solidFill>
              <a:latin typeface="Commissioner ExtraBold"/>
              <a:ea typeface="Commissioner ExtraBold"/>
              <a:cs typeface="Commissioner ExtraBold"/>
              <a:sym typeface="Commissioner ExtraBold"/>
            </a:endParaRPr>
          </a:p>
        </p:txBody>
      </p:sp>
      <p:pic>
        <p:nvPicPr>
          <p:cNvPr id="417" name="Google Shape;417;p42"/>
          <p:cNvPicPr preferRelativeResize="0"/>
          <p:nvPr/>
        </p:nvPicPr>
        <p:blipFill>
          <a:blip r:embed="rId5">
            <a:alphaModFix/>
          </a:blip>
          <a:stretch>
            <a:fillRect/>
          </a:stretch>
        </p:blipFill>
        <p:spPr>
          <a:xfrm>
            <a:off x="394963" y="0"/>
            <a:ext cx="4715400" cy="5143500"/>
          </a:xfrm>
          <a:prstGeom prst="roundRect">
            <a:avLst>
              <a:gd name="adj" fmla="val 9871"/>
            </a:avLst>
          </a:prstGeom>
          <a:no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pic>
      <p:sp>
        <p:nvSpPr>
          <p:cNvPr id="418" name="Google Shape;418;p4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8</a:t>
            </a:fld>
            <a:endParaRPr dirty="0"/>
          </a:p>
        </p:txBody>
      </p:sp>
      <p:pic>
        <p:nvPicPr>
          <p:cNvPr id="10" name="Audio 9">
            <a:hlinkClick r:id="" action="ppaction://media"/>
            <a:extLst>
              <a:ext uri="{FF2B5EF4-FFF2-40B4-BE49-F238E27FC236}">
                <a16:creationId xmlns:a16="http://schemas.microsoft.com/office/drawing/2014/main" id="{0117929A-DDEB-8762-8E38-F4CCFA9856E0}"/>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39844" t="-139844" r="-139844" b="-139844"/>
          <a:stretch>
            <a:fillRect/>
          </a:stretch>
        </p:blipFill>
        <p:spPr>
          <a:xfrm>
            <a:off x="7539228" y="3538728"/>
            <a:ext cx="1543050" cy="1543050"/>
          </a:xfrm>
          <a:prstGeom prst="ellipse">
            <a:avLst/>
          </a:prstGeom>
        </p:spPr>
      </p:pic>
      <p:pic>
        <p:nvPicPr>
          <p:cNvPr id="2" name="Google Shape;409;p41">
            <a:extLst>
              <a:ext uri="{FF2B5EF4-FFF2-40B4-BE49-F238E27FC236}">
                <a16:creationId xmlns:a16="http://schemas.microsoft.com/office/drawing/2014/main" id="{47CD60FE-59D9-E938-263E-59FDDEB28FC3}"/>
              </a:ext>
            </a:extLst>
          </p:cNvPr>
          <p:cNvPicPr preferRelativeResize="0"/>
          <p:nvPr/>
        </p:nvPicPr>
        <p:blipFill rotWithShape="1">
          <a:blip r:embed="rId7">
            <a:alphaModFix/>
          </a:blip>
          <a:srcRect t="2591" b="14886"/>
          <a:stretch/>
        </p:blipFill>
        <p:spPr>
          <a:xfrm>
            <a:off x="8304000" y="0"/>
            <a:ext cx="840000" cy="885900"/>
          </a:xfrm>
          <a:prstGeom prst="flowChartAlternateProcess">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57599"/>
    </mc:Choice>
    <mc:Fallback xmlns="">
      <p:transition spd="slow" advTm="575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43"/>
          <p:cNvSpPr/>
          <p:nvPr/>
        </p:nvSpPr>
        <p:spPr>
          <a:xfrm>
            <a:off x="1020206" y="1932275"/>
            <a:ext cx="5107800" cy="13128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4" name="Google Shape;424;p43"/>
          <p:cNvSpPr txBox="1">
            <a:spLocks noGrp="1"/>
          </p:cNvSpPr>
          <p:nvPr>
            <p:ph type="title"/>
          </p:nvPr>
        </p:nvSpPr>
        <p:spPr>
          <a:xfrm>
            <a:off x="1020206" y="1932275"/>
            <a:ext cx="5107800" cy="1312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a:t>Engineering Specifications</a:t>
            </a:r>
            <a:endParaRPr dirty="0"/>
          </a:p>
        </p:txBody>
      </p:sp>
      <p:sp>
        <p:nvSpPr>
          <p:cNvPr id="425" name="Google Shape;425;p43"/>
          <p:cNvSpPr txBox="1">
            <a:spLocks noGrp="1"/>
          </p:cNvSpPr>
          <p:nvPr>
            <p:ph type="title" idx="2"/>
          </p:nvPr>
        </p:nvSpPr>
        <p:spPr>
          <a:xfrm>
            <a:off x="6004594" y="1530150"/>
            <a:ext cx="2121000" cy="1963500"/>
          </a:xfrm>
          <a:prstGeom prst="rect">
            <a:avLst/>
          </a:prstGeom>
        </p:spPr>
        <p:txBody>
          <a:bodyPr spcFirstLastPara="1" wrap="square" lIns="0" tIns="0" rIns="0" bIns="0" anchor="b" anchorCtr="0">
            <a:noAutofit/>
          </a:bodyPr>
          <a:lstStyle/>
          <a:p>
            <a:pPr marL="0" lvl="0" indent="0" algn="r" rtl="0">
              <a:spcBef>
                <a:spcPts val="0"/>
              </a:spcBef>
              <a:spcAft>
                <a:spcPts val="0"/>
              </a:spcAft>
              <a:buNone/>
            </a:pPr>
            <a:r>
              <a:rPr lang="en"/>
              <a:t>03</a:t>
            </a:r>
            <a:endParaRPr dirty="0"/>
          </a:p>
        </p:txBody>
      </p:sp>
      <p:sp>
        <p:nvSpPr>
          <p:cNvPr id="426" name="Google Shape;426;p4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9</a:t>
            </a:fld>
            <a:endParaRPr dirty="0"/>
          </a:p>
        </p:txBody>
      </p:sp>
      <p:pic>
        <p:nvPicPr>
          <p:cNvPr id="18" name="Audio 17">
            <a:hlinkClick r:id="" action="ppaction://media"/>
            <a:extLst>
              <a:ext uri="{FF2B5EF4-FFF2-40B4-BE49-F238E27FC236}">
                <a16:creationId xmlns:a16="http://schemas.microsoft.com/office/drawing/2014/main" id="{3D06C9E6-7AA4-6B88-18C7-517F0EB6DC77}"/>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2354"/>
    </mc:Choice>
    <mc:Fallback xmlns="">
      <p:transition spd="slow" advTm="23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theme/theme1.xml><?xml version="1.0" encoding="utf-8"?>
<a:theme xmlns:a="http://schemas.openxmlformats.org/drawingml/2006/main" name="Wind Energy Supplier Pitch Deck by Slidesgo">
  <a:themeElements>
    <a:clrScheme name="Simple Light">
      <a:dk1>
        <a:srgbClr val="2E3338"/>
      </a:dk1>
      <a:lt1>
        <a:srgbClr val="F6EFDC"/>
      </a:lt1>
      <a:dk2>
        <a:srgbClr val="164A4A"/>
      </a:dk2>
      <a:lt2>
        <a:srgbClr val="3F4853"/>
      </a:lt2>
      <a:accent1>
        <a:srgbClr val="81B5A8"/>
      </a:accent1>
      <a:accent2>
        <a:srgbClr val="ADDBD0"/>
      </a:accent2>
      <a:accent3>
        <a:srgbClr val="454318"/>
      </a:accent3>
      <a:accent4>
        <a:srgbClr val="FFFFFF"/>
      </a:accent4>
      <a:accent5>
        <a:srgbClr val="FFFFFF"/>
      </a:accent5>
      <a:accent6>
        <a:srgbClr val="FFFFFF"/>
      </a:accent6>
      <a:hlink>
        <a:srgbClr val="2E333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371</TotalTime>
  <Words>2597</Words>
  <Application>Microsoft Office PowerPoint</Application>
  <PresentationFormat>On-screen Show (16:9)</PresentationFormat>
  <Paragraphs>637</Paragraphs>
  <Slides>52</Slides>
  <Notes>52</Notes>
  <HiddenSlides>0</HiddenSlides>
  <MMClips>52</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52</vt:i4>
      </vt:variant>
    </vt:vector>
  </HeadingPairs>
  <TitlesOfParts>
    <vt:vector size="67" baseType="lpstr">
      <vt:lpstr>Red Hat Display</vt:lpstr>
      <vt:lpstr>Roboto</vt:lpstr>
      <vt:lpstr>Open Sans</vt:lpstr>
      <vt:lpstr>Bebas Neue</vt:lpstr>
      <vt:lpstr>Archivo Narrow</vt:lpstr>
      <vt:lpstr>Black Han Sans</vt:lpstr>
      <vt:lpstr>Roboto Medium</vt:lpstr>
      <vt:lpstr>Commissioner ExtraBold</vt:lpstr>
      <vt:lpstr>Arial</vt:lpstr>
      <vt:lpstr>Syne SemiBold</vt:lpstr>
      <vt:lpstr>Syne</vt:lpstr>
      <vt:lpstr>Francois One</vt:lpstr>
      <vt:lpstr>Commissioner</vt:lpstr>
      <vt:lpstr>Barlow SemiBold</vt:lpstr>
      <vt:lpstr>Wind Energy Supplier Pitch Deck by Slidesgo</vt:lpstr>
      <vt:lpstr>B.R.E.A.T.H.E  Balanced Responsive Environmental Airflow and Temperature Housing Enhancer  Senior Design: Group 40</vt:lpstr>
      <vt:lpstr>Emily Baross</vt:lpstr>
      <vt:lpstr>Motivation &amp; Background</vt:lpstr>
      <vt:lpstr>Motivation and background</vt:lpstr>
      <vt:lpstr>Goals &amp; Objectives</vt:lpstr>
      <vt:lpstr>Goals</vt:lpstr>
      <vt:lpstr>Objectives</vt:lpstr>
      <vt:lpstr>PowerPoint Presentation</vt:lpstr>
      <vt:lpstr>Engineering Specifications</vt:lpstr>
      <vt:lpstr>PowerPoint Presentation</vt:lpstr>
      <vt:lpstr>Hardware Selection</vt:lpstr>
      <vt:lpstr>MCU Selection </vt:lpstr>
      <vt:lpstr>Temperature Type Selection</vt:lpstr>
      <vt:lpstr>Temperature Sensor Options</vt:lpstr>
      <vt:lpstr>CO2 Type Selection</vt:lpstr>
      <vt:lpstr>CO2 Sensor Options</vt:lpstr>
      <vt:lpstr>Buzzer Options</vt:lpstr>
      <vt:lpstr>LCD Screen Options</vt:lpstr>
      <vt:lpstr>Motor Type Selection</vt:lpstr>
      <vt:lpstr>Servo Motor Options</vt:lpstr>
      <vt:lpstr>Battery Considerations</vt:lpstr>
      <vt:lpstr>Battery Considerations (cont.)</vt:lpstr>
      <vt:lpstr>Battery Considerations (cont.)</vt:lpstr>
      <vt:lpstr>Voltage Regulation</vt:lpstr>
      <vt:lpstr>Control Unit Power Supply Design</vt:lpstr>
      <vt:lpstr>Vent Power Supply Considerations</vt:lpstr>
      <vt:lpstr>Block  Diagrams</vt:lpstr>
      <vt:lpstr> Overall Vent Unit  Schematic</vt:lpstr>
      <vt:lpstr> Vent Unit Power Supply Schematic</vt:lpstr>
      <vt:lpstr>Overall Control Unit Schematic</vt:lpstr>
      <vt:lpstr>Control Unit Power Supply Schematic</vt:lpstr>
      <vt:lpstr>PCB Design</vt:lpstr>
      <vt:lpstr>PowerPoint Presentation</vt:lpstr>
      <vt:lpstr>Vent Unit PCB</vt:lpstr>
      <vt:lpstr>Control and Vent unit Power Supply PCB</vt:lpstr>
      <vt:lpstr>Software Selection</vt:lpstr>
      <vt:lpstr>nRF52832 Operating System</vt:lpstr>
      <vt:lpstr>PowerPoint Presentation</vt:lpstr>
      <vt:lpstr>PowerPoint Presentation</vt:lpstr>
      <vt:lpstr>Software Design</vt:lpstr>
      <vt:lpstr>PowerPoint Presentation</vt:lpstr>
      <vt:lpstr>PowerPoint Presentation</vt:lpstr>
      <vt:lpstr>PowerPoint Presentation</vt:lpstr>
      <vt:lpstr>Prototyping and Testing</vt:lpstr>
      <vt:lpstr>Construction Design Prototype</vt:lpstr>
      <vt:lpstr>Prototype Testing</vt:lpstr>
      <vt:lpstr>PowerPoint Presentation</vt:lpstr>
      <vt:lpstr>Administrative Content</vt:lpstr>
      <vt:lpstr>Budget</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Owner</dc:creator>
  <cp:lastModifiedBy>Emily Baross</cp:lastModifiedBy>
  <cp:revision>14</cp:revision>
  <dcterms:modified xsi:type="dcterms:W3CDTF">2025-02-24T00:50:19Z</dcterms:modified>
</cp:coreProperties>
</file>